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1168" r:id="rId2"/>
    <p:sldId id="406" r:id="rId3"/>
    <p:sldId id="373" r:id="rId4"/>
    <p:sldId id="1169" r:id="rId5"/>
    <p:sldId id="318" r:id="rId6"/>
    <p:sldId id="407" r:id="rId7"/>
    <p:sldId id="408" r:id="rId8"/>
    <p:sldId id="1171" r:id="rId9"/>
    <p:sldId id="1152" r:id="rId10"/>
    <p:sldId id="1149" r:id="rId11"/>
    <p:sldId id="1150" r:id="rId12"/>
    <p:sldId id="1151" r:id="rId13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7C"/>
    <a:srgbClr val="0874BA"/>
    <a:srgbClr val="2E91BA"/>
    <a:srgbClr val="009B77"/>
    <a:srgbClr val="43CAA5"/>
    <a:srgbClr val="4E788E"/>
    <a:srgbClr val="42D79E"/>
    <a:srgbClr val="88AD77"/>
    <a:srgbClr val="719F7D"/>
    <a:srgbClr val="4E7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6652" autoAdjust="0"/>
  </p:normalViewPr>
  <p:slideViewPr>
    <p:cSldViewPr>
      <p:cViewPr varScale="1">
        <p:scale>
          <a:sx n="153" d="100"/>
          <a:sy n="153" d="100"/>
        </p:scale>
        <p:origin x="35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0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F181C92-9597-8FCE-8E41-0810B6C4F9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DFECD4A-10B4-5B11-8CA8-AC18B27D4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CEE4D-DBA8-4440-A4D1-E1FEE811BBF4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51652B-611B-1A71-7A1A-655ADB19DE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7AFE9D2-AB87-4374-A37E-15ECC39CAF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C1413-1466-4559-A980-6531BB46A9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468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0C990-AB30-492D-996F-F0DB6AA4ECF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88F0B-95C0-41E5-8C03-4F69C40408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03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E05AC-0C12-4E20-B04D-4DDC7D3403AC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1623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F9B31-63C7-220B-49E6-B2749E58F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677EE34B-5BF3-5C00-E599-0EBC02B89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033F118-AF29-8936-4BA8-D5D8817F4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3D0F61C-A91E-ACD0-A396-6496760ECE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E05AC-0C12-4E20-B04D-4DDC7D3403AC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54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634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746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26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673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3319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678597CB-8853-26D2-FFD8-9F8A1824E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9" r="45659" b="54476"/>
          <a:stretch>
            <a:fillRect/>
          </a:stretch>
        </p:blipFill>
        <p:spPr>
          <a:xfrm rot="10800000">
            <a:off x="0" y="3363838"/>
            <a:ext cx="2384880" cy="17796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15E9011-1ED7-CC6E-F587-461472AEA0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29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678597CB-8853-26D2-FFD8-9F8A1824E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9" r="45659" b="54476"/>
          <a:stretch>
            <a:fillRect/>
          </a:stretch>
        </p:blipFill>
        <p:spPr>
          <a:xfrm rot="10800000">
            <a:off x="0" y="3363838"/>
            <a:ext cx="2384880" cy="17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57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678597CB-8853-26D2-FFD8-9F8A1824E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3" r="45659" b="54476"/>
          <a:stretch>
            <a:fillRect/>
          </a:stretch>
        </p:blipFill>
        <p:spPr>
          <a:xfrm rot="10800000">
            <a:off x="0" y="3723878"/>
            <a:ext cx="2384880" cy="141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67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678597CB-8853-26D2-FFD8-9F8A1824E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3" r="45659" b="54476"/>
          <a:stretch>
            <a:fillRect/>
          </a:stretch>
        </p:blipFill>
        <p:spPr>
          <a:xfrm rot="10800000">
            <a:off x="0" y="3723878"/>
            <a:ext cx="2384880" cy="14196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661601-8C97-19EF-9607-6F40392F9F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65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702CD1A-F66C-BE76-C25F-1B9DFF3C0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5400000">
            <a:off x="-313089" y="2130619"/>
            <a:ext cx="3325970" cy="26997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4E23E11-7DFE-DCCC-3CC8-91E9DE4C3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56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702CD1A-F66C-BE76-C25F-1B9DFF3C0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5400000">
            <a:off x="-313089" y="2130619"/>
            <a:ext cx="3325970" cy="26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10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362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702CD1A-F66C-BE76-C25F-1B9DFF3C0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408" r="34839" b="16895"/>
          <a:stretch>
            <a:fillRect/>
          </a:stretch>
        </p:blipFill>
        <p:spPr>
          <a:xfrm rot="5400000">
            <a:off x="-93600" y="2363713"/>
            <a:ext cx="2859782" cy="26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17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702CD1A-F66C-BE76-C25F-1B9DFF3C0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408" r="34839" b="16895"/>
          <a:stretch>
            <a:fillRect/>
          </a:stretch>
        </p:blipFill>
        <p:spPr>
          <a:xfrm rot="5400000">
            <a:off x="-93600" y="2363713"/>
            <a:ext cx="2859782" cy="2699792"/>
          </a:xfrm>
          <a:prstGeom prst="rect">
            <a:avLst/>
          </a:prstGeom>
        </p:spPr>
      </p:pic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52474EFB-E1DA-DFAB-0754-1980751B81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05" t="5639" b="34866"/>
          <a:stretch>
            <a:fillRect/>
          </a:stretch>
        </p:blipFill>
        <p:spPr>
          <a:xfrm rot="10800000">
            <a:off x="7236296" y="-2"/>
            <a:ext cx="1907704" cy="395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63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93580D74-AD1F-BBEC-3EDB-69F8DCCF9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5400000">
            <a:off x="-313089" y="2130619"/>
            <a:ext cx="3325970" cy="269979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864CBB2-E1AE-F447-F6F0-2907703AFC95}"/>
              </a:ext>
            </a:extLst>
          </p:cNvPr>
          <p:cNvSpPr/>
          <p:nvPr/>
        </p:nvSpPr>
        <p:spPr>
          <a:xfrm>
            <a:off x="0" y="4011910"/>
            <a:ext cx="2590800" cy="113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80908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8D5F961D-E564-AFBD-3D91-54FF53AAE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16200000">
            <a:off x="6131119" y="313089"/>
            <a:ext cx="3325970" cy="26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56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2E6B950C-62D0-F2E0-E6A8-C690448C8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5" t="5639" b="23711"/>
          <a:stretch>
            <a:fillRect/>
          </a:stretch>
        </p:blipFill>
        <p:spPr>
          <a:xfrm rot="10800000">
            <a:off x="6948264" y="-2"/>
            <a:ext cx="2195736" cy="4690915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F76A0AA9-9149-5CE5-79D4-BC54606D2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66071" b="16895"/>
          <a:stretch>
            <a:fillRect/>
          </a:stretch>
        </p:blipFill>
        <p:spPr>
          <a:xfrm rot="5400000">
            <a:off x="5896160" y="1895663"/>
            <a:ext cx="1563639" cy="493204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4C3A1A-94CA-99DE-2549-D7350E7D3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064" y="267494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125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D59C799F-B7F3-D973-DD1E-093895A45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66071" b="16895"/>
          <a:stretch>
            <a:fillRect/>
          </a:stretch>
        </p:blipFill>
        <p:spPr>
          <a:xfrm rot="9679153">
            <a:off x="-511982" y="532007"/>
            <a:ext cx="1563639" cy="4932040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0AEE49A2-F63C-75A7-7A0F-C01EB108CA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5" t="5639" b="23711"/>
          <a:stretch>
            <a:fillRect/>
          </a:stretch>
        </p:blipFill>
        <p:spPr>
          <a:xfrm rot="10800000">
            <a:off x="6948264" y="-2"/>
            <a:ext cx="2195736" cy="469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48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D59C799F-B7F3-D973-DD1E-093895A45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3" r="67817" b="16894"/>
          <a:stretch>
            <a:fillRect/>
          </a:stretch>
        </p:blipFill>
        <p:spPr>
          <a:xfrm rot="9679153">
            <a:off x="-540580" y="1112776"/>
            <a:ext cx="1483165" cy="4264211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0AEE49A2-F63C-75A7-7A0F-C01EB108CA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5" t="5639" b="23711"/>
          <a:stretch>
            <a:fillRect/>
          </a:stretch>
        </p:blipFill>
        <p:spPr>
          <a:xfrm rot="10800000">
            <a:off x="6948264" y="-2"/>
            <a:ext cx="2195736" cy="469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214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AD090C9B-1510-69C4-5BE5-66FA2DE2E9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5400000">
            <a:off x="-313089" y="2130619"/>
            <a:ext cx="3325970" cy="269979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D9E85E-C273-3FCE-EF89-420E63528D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691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59382" y="4848064"/>
            <a:ext cx="2433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noProof="0" dirty="0">
                <a:solidFill>
                  <a:schemeClr val="bg1"/>
                </a:solidFill>
                <a:latin typeface="+mn-lt"/>
              </a:rPr>
              <a:t>Vircell VIRCLIA® Presentation – January </a:t>
            </a:r>
            <a:r>
              <a:rPr lang="en-GB" sz="900" baseline="0" noProof="0" dirty="0">
                <a:solidFill>
                  <a:schemeClr val="bg1"/>
                </a:solidFill>
                <a:latin typeface="+mn-lt"/>
              </a:rPr>
              <a:t>2023</a:t>
            </a:r>
            <a:endParaRPr lang="en-GB" sz="900" noProof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6A344605-E2D7-31C1-C888-5ABF2CC226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9" r="45659" b="54476"/>
          <a:stretch>
            <a:fillRect/>
          </a:stretch>
        </p:blipFill>
        <p:spPr>
          <a:xfrm rot="10800000">
            <a:off x="0" y="3363838"/>
            <a:ext cx="2384880" cy="177966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4A34B79-D6E8-FB43-264C-D98924C2C9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47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cono&#10;&#10;El contenido generado por IA puede ser incorrecto.">
            <a:extLst>
              <a:ext uri="{FF2B5EF4-FFF2-40B4-BE49-F238E27FC236}">
                <a16:creationId xmlns:a16="http://schemas.microsoft.com/office/drawing/2014/main" id="{5F311070-8E0D-76E1-0A6A-DEC0E3E29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16200000">
            <a:off x="6131119" y="313089"/>
            <a:ext cx="3325970" cy="26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4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1353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F3C2F187-959E-72B4-697A-5E9D805A6A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5" t="5639" b="23711"/>
          <a:stretch>
            <a:fillRect/>
          </a:stretch>
        </p:blipFill>
        <p:spPr>
          <a:xfrm rot="10800000">
            <a:off x="6948264" y="0"/>
            <a:ext cx="2195736" cy="4690915"/>
          </a:xfrm>
          <a:prstGeom prst="rect">
            <a:avLst/>
          </a:prstGeom>
        </p:spPr>
      </p:pic>
      <p:pic>
        <p:nvPicPr>
          <p:cNvPr id="11" name="Imagen 10" descr="Icono&#10;&#10;El contenido generado por IA puede ser incorrecto.">
            <a:extLst>
              <a:ext uri="{FF2B5EF4-FFF2-40B4-BE49-F238E27FC236}">
                <a16:creationId xmlns:a16="http://schemas.microsoft.com/office/drawing/2014/main" id="{3C09B370-DEDA-0D17-0156-AF3CF9F9DC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66071" b="16895"/>
          <a:stretch>
            <a:fillRect/>
          </a:stretch>
        </p:blipFill>
        <p:spPr>
          <a:xfrm rot="5400000">
            <a:off x="5896160" y="1895663"/>
            <a:ext cx="1563639" cy="493204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0EBA9AB-98E8-F23B-9A17-0AB27860BA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752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89D5368D-0D4D-44B0-77BD-D0E1DE162D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5" t="5639" b="23711"/>
          <a:stretch>
            <a:fillRect/>
          </a:stretch>
        </p:blipFill>
        <p:spPr>
          <a:xfrm rot="10800000">
            <a:off x="6948264" y="-2"/>
            <a:ext cx="2195736" cy="4690915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0F74D18E-C2B2-05CD-26B9-076412DA96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" r="66071" b="16895"/>
          <a:stretch>
            <a:fillRect/>
          </a:stretch>
        </p:blipFill>
        <p:spPr>
          <a:xfrm rot="9679153">
            <a:off x="-511982" y="532007"/>
            <a:ext cx="1563639" cy="493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64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77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51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80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93580D74-AD1F-BBEC-3EDB-69F8DCCF9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 r="24216" b="16895"/>
          <a:stretch>
            <a:fillRect/>
          </a:stretch>
        </p:blipFill>
        <p:spPr>
          <a:xfrm rot="5400000">
            <a:off x="-313089" y="2130619"/>
            <a:ext cx="3325970" cy="269979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864CBB2-E1AE-F447-F6F0-2907703AFC95}"/>
              </a:ext>
            </a:extLst>
          </p:cNvPr>
          <p:cNvSpPr/>
          <p:nvPr/>
        </p:nvSpPr>
        <p:spPr>
          <a:xfrm>
            <a:off x="0" y="4011910"/>
            <a:ext cx="2590800" cy="113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0EBAB81-8988-9C1B-F810-896102241B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5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93580D74-AD1F-BBEC-3EDB-69F8DCCF9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9" r="45659" b="54476"/>
          <a:stretch>
            <a:fillRect/>
          </a:stretch>
        </p:blipFill>
        <p:spPr>
          <a:xfrm rot="10800000">
            <a:off x="0" y="3363838"/>
            <a:ext cx="2384880" cy="17796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A64A570-FE12-59F7-A993-9198F0BF8A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35086"/>
            <a:ext cx="1224136" cy="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2 Imagen">
            <a:extLst>
              <a:ext uri="{FF2B5EF4-FFF2-40B4-BE49-F238E27FC236}">
                <a16:creationId xmlns:a16="http://schemas.microsoft.com/office/drawing/2014/main" id="{158C296F-74C6-453C-346F-ABCDA7E2CE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375506"/>
            <a:ext cx="12357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7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8D945-B0F5-477F-90E6-E47FEF2BF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47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5" r:id="rId8"/>
    <p:sldLayoutId id="2147483662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60" r:id="rId29"/>
    <p:sldLayoutId id="2147483664" r:id="rId30"/>
    <p:sldLayoutId id="2147483663" r:id="rId3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E1A7D08-1BB1-B811-1EFA-1B3EB52F1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" r="3577" b="6890"/>
          <a:stretch>
            <a:fillRect/>
          </a:stretch>
        </p:blipFill>
        <p:spPr>
          <a:xfrm>
            <a:off x="1979711" y="0"/>
            <a:ext cx="7694387" cy="51435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4AADD29-09E2-5302-F699-6115CF774F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7504" y="-1"/>
            <a:ext cx="2232248" cy="5143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CD84997-8106-7610-B60C-A8F87D9E8E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79712" y="1635646"/>
            <a:ext cx="2103748" cy="3507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999A898-2D38-10B9-0D30-721E446A8A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9874" y="1563638"/>
            <a:ext cx="165618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3F947EF-4FF0-55D1-BC68-48327D3A78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22966" y="2409913"/>
            <a:ext cx="1836203" cy="840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CD21745-1C33-FDC2-C83A-2AAE31763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8" y="1161510"/>
            <a:ext cx="2232248" cy="3507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D36FC3E-91F5-BEEF-648F-8806641B08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51821" y="4669365"/>
            <a:ext cx="1656182" cy="47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538EB6C4-D22B-9139-5F57-E764623FD8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9" b="16895"/>
          <a:stretch>
            <a:fillRect/>
          </a:stretch>
        </p:blipFill>
        <p:spPr>
          <a:xfrm>
            <a:off x="1475656" y="-1"/>
            <a:ext cx="4608512" cy="5143501"/>
          </a:xfrm>
          <a:prstGeom prst="rect">
            <a:avLst/>
          </a:prstGeom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id="{3AC56F03-3881-C27B-9F8D-3C67504CE9B5}"/>
              </a:ext>
            </a:extLst>
          </p:cNvPr>
          <p:cNvSpPr txBox="1">
            <a:spLocks/>
          </p:cNvSpPr>
          <p:nvPr/>
        </p:nvSpPr>
        <p:spPr bwMode="auto">
          <a:xfrm>
            <a:off x="225860" y="2149366"/>
            <a:ext cx="367240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6000" spc="-100" dirty="0">
                <a:ln w="0"/>
                <a:solidFill>
                  <a:srgbClr val="2E91BA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Roboto Condensed" panose="02000000000000000000" pitchFamily="2" charset="0"/>
                <a:cs typeface="Calibri Light" panose="020F0302020204030204" pitchFamily="34" charset="0"/>
              </a:rPr>
              <a:t>COMPANY PROFILE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2E9F44-2991-2319-65D6-84EF0E2859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55944"/>
            <a:ext cx="1585169" cy="83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78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32EF7-A745-C87B-4CCF-63006F88E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7">
            <a:extLst>
              <a:ext uri="{FF2B5EF4-FFF2-40B4-BE49-F238E27FC236}">
                <a16:creationId xmlns:a16="http://schemas.microsoft.com/office/drawing/2014/main" id="{F520610D-9A1C-AE59-A2F2-BE45C1893257}"/>
              </a:ext>
            </a:extLst>
          </p:cNvPr>
          <p:cNvSpPr/>
          <p:nvPr/>
        </p:nvSpPr>
        <p:spPr>
          <a:xfrm>
            <a:off x="297107" y="312738"/>
            <a:ext cx="17872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 err="1">
                <a:solidFill>
                  <a:schemeClr val="tx2"/>
                </a:solidFill>
                <a:latin typeface="+mj-lt"/>
                <a:ea typeface="Permanent Marker" pitchFamily="2" charset="0"/>
                <a:cs typeface="+mj-cs"/>
              </a:rPr>
              <a:t>Icon</a:t>
            </a:r>
            <a:r>
              <a:rPr lang="es-ES" sz="3200" b="1" dirty="0">
                <a:solidFill>
                  <a:schemeClr val="tx2"/>
                </a:solidFill>
                <a:latin typeface="+mj-lt"/>
                <a:ea typeface="Permanent Marker" pitchFamily="2" charset="0"/>
                <a:cs typeface="+mj-cs"/>
              </a:rPr>
              <a:t> pack</a:t>
            </a:r>
          </a:p>
        </p:txBody>
      </p:sp>
      <p:grpSp>
        <p:nvGrpSpPr>
          <p:cNvPr id="198" name="Google Shape;516;p47">
            <a:extLst>
              <a:ext uri="{FF2B5EF4-FFF2-40B4-BE49-F238E27FC236}">
                <a16:creationId xmlns:a16="http://schemas.microsoft.com/office/drawing/2014/main" id="{D5E89E83-A3EA-2CA8-04DA-4E8A9DFE4668}"/>
              </a:ext>
            </a:extLst>
          </p:cNvPr>
          <p:cNvGrpSpPr/>
          <p:nvPr/>
        </p:nvGrpSpPr>
        <p:grpSpPr>
          <a:xfrm>
            <a:off x="1083422" y="1237930"/>
            <a:ext cx="305524" cy="339172"/>
            <a:chOff x="990449" y="1344354"/>
            <a:chExt cx="315364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99" name="Google Shape;517;p47">
              <a:extLst>
                <a:ext uri="{FF2B5EF4-FFF2-40B4-BE49-F238E27FC236}">
                  <a16:creationId xmlns:a16="http://schemas.microsoft.com/office/drawing/2014/main" id="{7FF47C9B-6E18-5798-3D57-C99AA173DF7C}"/>
                </a:ext>
              </a:extLst>
            </p:cNvPr>
            <p:cNvSpPr/>
            <p:nvPr/>
          </p:nvSpPr>
          <p:spPr>
            <a:xfrm>
              <a:off x="1057134" y="1344354"/>
              <a:ext cx="181994" cy="186162"/>
            </a:xfrm>
            <a:custGeom>
              <a:avLst/>
              <a:gdLst/>
              <a:ahLst/>
              <a:cxnLst/>
              <a:rect l="l" t="t" r="r" b="b"/>
              <a:pathLst>
                <a:path w="131" h="134" extrusionOk="0">
                  <a:moveTo>
                    <a:pt x="0" y="134"/>
                  </a:moveTo>
                  <a:lnTo>
                    <a:pt x="131" y="134"/>
                  </a:lnTo>
                  <a:lnTo>
                    <a:pt x="103" y="93"/>
                  </a:lnTo>
                  <a:lnTo>
                    <a:pt x="103" y="14"/>
                  </a:lnTo>
                  <a:lnTo>
                    <a:pt x="117" y="14"/>
                  </a:lnTo>
                  <a:lnTo>
                    <a:pt x="117" y="0"/>
                  </a:lnTo>
                  <a:lnTo>
                    <a:pt x="14" y="0"/>
                  </a:lnTo>
                  <a:lnTo>
                    <a:pt x="14" y="14"/>
                  </a:lnTo>
                  <a:lnTo>
                    <a:pt x="29" y="14"/>
                  </a:lnTo>
                  <a:lnTo>
                    <a:pt x="29" y="93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518;p47">
              <a:extLst>
                <a:ext uri="{FF2B5EF4-FFF2-40B4-BE49-F238E27FC236}">
                  <a16:creationId xmlns:a16="http://schemas.microsoft.com/office/drawing/2014/main" id="{EACBD4B4-2125-4A7F-7018-F6D0A9E9DEAE}"/>
                </a:ext>
              </a:extLst>
            </p:cNvPr>
            <p:cNvSpPr/>
            <p:nvPr/>
          </p:nvSpPr>
          <p:spPr>
            <a:xfrm>
              <a:off x="1097422" y="1611092"/>
              <a:ext cx="19500" cy="22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519;p47">
              <a:extLst>
                <a:ext uri="{FF2B5EF4-FFF2-40B4-BE49-F238E27FC236}">
                  <a16:creationId xmlns:a16="http://schemas.microsoft.com/office/drawing/2014/main" id="{68F2790A-2D14-84BC-2B1B-E842412EAA03}"/>
                </a:ext>
              </a:extLst>
            </p:cNvPr>
            <p:cNvSpPr/>
            <p:nvPr/>
          </p:nvSpPr>
          <p:spPr>
            <a:xfrm>
              <a:off x="990449" y="1549965"/>
              <a:ext cx="315364" cy="144483"/>
            </a:xfrm>
            <a:custGeom>
              <a:avLst/>
              <a:gdLst/>
              <a:ahLst/>
              <a:cxnLst/>
              <a:rect l="l" t="t" r="r" b="b"/>
              <a:pathLst>
                <a:path w="128" h="59" extrusionOk="0">
                  <a:moveTo>
                    <a:pt x="99" y="59"/>
                  </a:moveTo>
                  <a:cubicBezTo>
                    <a:pt x="128" y="30"/>
                    <a:pt x="128" y="30"/>
                    <a:pt x="128" y="3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9" y="59"/>
                    <a:pt x="29" y="59"/>
                    <a:pt x="29" y="59"/>
                  </a:cubicBezTo>
                  <a:lnTo>
                    <a:pt x="99" y="59"/>
                  </a:lnTo>
                  <a:close/>
                  <a:moveTo>
                    <a:pt x="93" y="17"/>
                  </a:moveTo>
                  <a:cubicBezTo>
                    <a:pt x="102" y="17"/>
                    <a:pt x="102" y="17"/>
                    <a:pt x="102" y="17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93" y="25"/>
                    <a:pt x="93" y="25"/>
                    <a:pt x="93" y="25"/>
                  </a:cubicBezTo>
                  <a:lnTo>
                    <a:pt x="93" y="17"/>
                  </a:lnTo>
                  <a:close/>
                  <a:moveTo>
                    <a:pt x="77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77" y="42"/>
                    <a:pt x="77" y="42"/>
                    <a:pt x="77" y="42"/>
                  </a:cubicBezTo>
                  <a:lnTo>
                    <a:pt x="77" y="34"/>
                  </a:lnTo>
                  <a:close/>
                  <a:moveTo>
                    <a:pt x="60" y="8"/>
                  </a:moveTo>
                  <a:cubicBezTo>
                    <a:pt x="68" y="8"/>
                    <a:pt x="68" y="8"/>
                    <a:pt x="68" y="8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0" y="17"/>
                    <a:pt x="60" y="17"/>
                    <a:pt x="60" y="17"/>
                  </a:cubicBezTo>
                  <a:lnTo>
                    <a:pt x="60" y="8"/>
                  </a:lnTo>
                  <a:close/>
                  <a:moveTo>
                    <a:pt x="47" y="17"/>
                  </a:moveTo>
                  <a:cubicBezTo>
                    <a:pt x="54" y="17"/>
                    <a:pt x="60" y="22"/>
                    <a:pt x="60" y="29"/>
                  </a:cubicBezTo>
                  <a:cubicBezTo>
                    <a:pt x="60" y="36"/>
                    <a:pt x="54" y="42"/>
                    <a:pt x="47" y="42"/>
                  </a:cubicBezTo>
                  <a:cubicBezTo>
                    <a:pt x="40" y="42"/>
                    <a:pt x="35" y="36"/>
                    <a:pt x="35" y="29"/>
                  </a:cubicBezTo>
                  <a:cubicBezTo>
                    <a:pt x="35" y="22"/>
                    <a:pt x="40" y="17"/>
                    <a:pt x="47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520;p47">
            <a:extLst>
              <a:ext uri="{FF2B5EF4-FFF2-40B4-BE49-F238E27FC236}">
                <a16:creationId xmlns:a16="http://schemas.microsoft.com/office/drawing/2014/main" id="{6003C8E9-0333-3E60-5706-113EBBAF6341}"/>
              </a:ext>
            </a:extLst>
          </p:cNvPr>
          <p:cNvGrpSpPr/>
          <p:nvPr/>
        </p:nvGrpSpPr>
        <p:grpSpPr>
          <a:xfrm>
            <a:off x="7729518" y="3410254"/>
            <a:ext cx="340567" cy="340496"/>
            <a:chOff x="7840914" y="3589404"/>
            <a:chExt cx="351535" cy="35146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03" name="Google Shape;521;p47">
              <a:extLst>
                <a:ext uri="{FF2B5EF4-FFF2-40B4-BE49-F238E27FC236}">
                  <a16:creationId xmlns:a16="http://schemas.microsoft.com/office/drawing/2014/main" id="{20B4FED7-5AD8-2BF6-23D4-30441284DE1E}"/>
                </a:ext>
              </a:extLst>
            </p:cNvPr>
            <p:cNvSpPr/>
            <p:nvPr/>
          </p:nvSpPr>
          <p:spPr>
            <a:xfrm>
              <a:off x="8029854" y="3650531"/>
              <a:ext cx="101417" cy="101417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13" y="15"/>
                  </a:moveTo>
                  <a:lnTo>
                    <a:pt x="46" y="15"/>
                  </a:lnTo>
                  <a:lnTo>
                    <a:pt x="0" y="62"/>
                  </a:lnTo>
                  <a:lnTo>
                    <a:pt x="11" y="73"/>
                  </a:lnTo>
                  <a:lnTo>
                    <a:pt x="57" y="25"/>
                  </a:lnTo>
                  <a:lnTo>
                    <a:pt x="57" y="60"/>
                  </a:lnTo>
                  <a:lnTo>
                    <a:pt x="73" y="60"/>
                  </a:lnTo>
                  <a:lnTo>
                    <a:pt x="73" y="0"/>
                  </a:lnTo>
                  <a:lnTo>
                    <a:pt x="13" y="0"/>
                  </a:lnTo>
                  <a:lnTo>
                    <a:pt x="13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522;p47">
              <a:extLst>
                <a:ext uri="{FF2B5EF4-FFF2-40B4-BE49-F238E27FC236}">
                  <a16:creationId xmlns:a16="http://schemas.microsoft.com/office/drawing/2014/main" id="{316F32B7-CD13-6980-B92B-D8C6CE0B8058}"/>
                </a:ext>
              </a:extLst>
            </p:cNvPr>
            <p:cNvSpPr/>
            <p:nvPr/>
          </p:nvSpPr>
          <p:spPr>
            <a:xfrm>
              <a:off x="8150721" y="3589404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0" y="14"/>
                  </a:moveTo>
                  <a:lnTo>
                    <a:pt x="16" y="14"/>
                  </a:lnTo>
                  <a:lnTo>
                    <a:pt x="16" y="30"/>
                  </a:lnTo>
                  <a:lnTo>
                    <a:pt x="30" y="30"/>
                  </a:lnTo>
                  <a:lnTo>
                    <a:pt x="30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523;p47">
              <a:extLst>
                <a:ext uri="{FF2B5EF4-FFF2-40B4-BE49-F238E27FC236}">
                  <a16:creationId xmlns:a16="http://schemas.microsoft.com/office/drawing/2014/main" id="{98C5C9DB-606C-C30F-FF25-A92EEBA515B3}"/>
                </a:ext>
              </a:extLst>
            </p:cNvPr>
            <p:cNvSpPr/>
            <p:nvPr/>
          </p:nvSpPr>
          <p:spPr>
            <a:xfrm>
              <a:off x="8150721" y="3835304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16" y="16"/>
                  </a:moveTo>
                  <a:lnTo>
                    <a:pt x="0" y="16"/>
                  </a:lnTo>
                  <a:lnTo>
                    <a:pt x="0" y="30"/>
                  </a:lnTo>
                  <a:lnTo>
                    <a:pt x="30" y="30"/>
                  </a:lnTo>
                  <a:lnTo>
                    <a:pt x="30" y="0"/>
                  </a:lnTo>
                  <a:lnTo>
                    <a:pt x="16" y="0"/>
                  </a:ln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524;p47">
              <a:extLst>
                <a:ext uri="{FF2B5EF4-FFF2-40B4-BE49-F238E27FC236}">
                  <a16:creationId xmlns:a16="http://schemas.microsoft.com/office/drawing/2014/main" id="{D9A4AD0B-B034-0B6E-829A-1DDDB27D38D9}"/>
                </a:ext>
              </a:extLst>
            </p:cNvPr>
            <p:cNvSpPr/>
            <p:nvPr/>
          </p:nvSpPr>
          <p:spPr>
            <a:xfrm>
              <a:off x="8172949" y="3650531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525;p47">
              <a:extLst>
                <a:ext uri="{FF2B5EF4-FFF2-40B4-BE49-F238E27FC236}">
                  <a16:creationId xmlns:a16="http://schemas.microsoft.com/office/drawing/2014/main" id="{0AF92B35-0BAD-44FE-4B1C-CC7CC71C8F9C}"/>
                </a:ext>
              </a:extLst>
            </p:cNvPr>
            <p:cNvSpPr/>
            <p:nvPr/>
          </p:nvSpPr>
          <p:spPr>
            <a:xfrm>
              <a:off x="8172949" y="3713049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526;p47">
              <a:extLst>
                <a:ext uri="{FF2B5EF4-FFF2-40B4-BE49-F238E27FC236}">
                  <a16:creationId xmlns:a16="http://schemas.microsoft.com/office/drawing/2014/main" id="{9D38C6E4-2206-DF4C-315B-3069740787B5}"/>
                </a:ext>
              </a:extLst>
            </p:cNvPr>
            <p:cNvSpPr/>
            <p:nvPr/>
          </p:nvSpPr>
          <p:spPr>
            <a:xfrm>
              <a:off x="8172949" y="3774176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527;p47">
              <a:extLst>
                <a:ext uri="{FF2B5EF4-FFF2-40B4-BE49-F238E27FC236}">
                  <a16:creationId xmlns:a16="http://schemas.microsoft.com/office/drawing/2014/main" id="{270BE2AE-7001-2475-5F08-0965CD984334}"/>
                </a:ext>
              </a:extLst>
            </p:cNvPr>
            <p:cNvSpPr/>
            <p:nvPr/>
          </p:nvSpPr>
          <p:spPr>
            <a:xfrm>
              <a:off x="7904820" y="3589404"/>
              <a:ext cx="38899" cy="41678"/>
            </a:xfrm>
            <a:custGeom>
              <a:avLst/>
              <a:gdLst/>
              <a:ahLst/>
              <a:cxnLst/>
              <a:rect l="l" t="t" r="r" b="b"/>
              <a:pathLst>
                <a:path w="28" h="30" extrusionOk="0">
                  <a:moveTo>
                    <a:pt x="14" y="14"/>
                  </a:moveTo>
                  <a:lnTo>
                    <a:pt x="28" y="1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4" y="30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528;p47">
              <a:extLst>
                <a:ext uri="{FF2B5EF4-FFF2-40B4-BE49-F238E27FC236}">
                  <a16:creationId xmlns:a16="http://schemas.microsoft.com/office/drawing/2014/main" id="{AF369920-BAE6-C4E5-A8BE-9B5AFB4A9C0E}"/>
                </a:ext>
              </a:extLst>
            </p:cNvPr>
            <p:cNvSpPr/>
            <p:nvPr/>
          </p:nvSpPr>
          <p:spPr>
            <a:xfrm>
              <a:off x="7904820" y="3650531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529;p47">
              <a:extLst>
                <a:ext uri="{FF2B5EF4-FFF2-40B4-BE49-F238E27FC236}">
                  <a16:creationId xmlns:a16="http://schemas.microsoft.com/office/drawing/2014/main" id="{86601B1B-D553-6770-07FD-18DD7F6E22D3}"/>
                </a:ext>
              </a:extLst>
            </p:cNvPr>
            <p:cNvSpPr/>
            <p:nvPr/>
          </p:nvSpPr>
          <p:spPr>
            <a:xfrm>
              <a:off x="7904820" y="3713049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530;p47">
              <a:extLst>
                <a:ext uri="{FF2B5EF4-FFF2-40B4-BE49-F238E27FC236}">
                  <a16:creationId xmlns:a16="http://schemas.microsoft.com/office/drawing/2014/main" id="{FAFABB83-1A98-7C66-8F74-414482823AEA}"/>
                </a:ext>
              </a:extLst>
            </p:cNvPr>
            <p:cNvSpPr/>
            <p:nvPr/>
          </p:nvSpPr>
          <p:spPr>
            <a:xfrm>
              <a:off x="7965948" y="3589404"/>
              <a:ext cx="417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531;p47">
              <a:extLst>
                <a:ext uri="{FF2B5EF4-FFF2-40B4-BE49-F238E27FC236}">
                  <a16:creationId xmlns:a16="http://schemas.microsoft.com/office/drawing/2014/main" id="{7E23A1A7-D335-9C48-7E3B-F88F2470EC7C}"/>
                </a:ext>
              </a:extLst>
            </p:cNvPr>
            <p:cNvSpPr/>
            <p:nvPr/>
          </p:nvSpPr>
          <p:spPr>
            <a:xfrm>
              <a:off x="8028465" y="3589404"/>
              <a:ext cx="417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532;p47">
              <a:extLst>
                <a:ext uri="{FF2B5EF4-FFF2-40B4-BE49-F238E27FC236}">
                  <a16:creationId xmlns:a16="http://schemas.microsoft.com/office/drawing/2014/main" id="{D93D9E2D-65E0-E2EB-C544-DAE8ED5EE748}"/>
                </a:ext>
              </a:extLst>
            </p:cNvPr>
            <p:cNvSpPr/>
            <p:nvPr/>
          </p:nvSpPr>
          <p:spPr>
            <a:xfrm>
              <a:off x="8089593" y="3589404"/>
              <a:ext cx="417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533;p47">
              <a:extLst>
                <a:ext uri="{FF2B5EF4-FFF2-40B4-BE49-F238E27FC236}">
                  <a16:creationId xmlns:a16="http://schemas.microsoft.com/office/drawing/2014/main" id="{A066F6A3-479C-6A67-D867-A2D8F5C7D81C}"/>
                </a:ext>
              </a:extLst>
            </p:cNvPr>
            <p:cNvSpPr/>
            <p:nvPr/>
          </p:nvSpPr>
          <p:spPr>
            <a:xfrm>
              <a:off x="8028465" y="3857532"/>
              <a:ext cx="417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534;p47">
              <a:extLst>
                <a:ext uri="{FF2B5EF4-FFF2-40B4-BE49-F238E27FC236}">
                  <a16:creationId xmlns:a16="http://schemas.microsoft.com/office/drawing/2014/main" id="{57354EA1-57A0-F846-FE2F-580817B121E7}"/>
                </a:ext>
              </a:extLst>
            </p:cNvPr>
            <p:cNvSpPr/>
            <p:nvPr/>
          </p:nvSpPr>
          <p:spPr>
            <a:xfrm>
              <a:off x="8089593" y="3857532"/>
              <a:ext cx="417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535;p47">
              <a:extLst>
                <a:ext uri="{FF2B5EF4-FFF2-40B4-BE49-F238E27FC236}">
                  <a16:creationId xmlns:a16="http://schemas.microsoft.com/office/drawing/2014/main" id="{4B328B09-3520-0FF2-987D-CBA733CA267B}"/>
                </a:ext>
              </a:extLst>
            </p:cNvPr>
            <p:cNvSpPr/>
            <p:nvPr/>
          </p:nvSpPr>
          <p:spPr>
            <a:xfrm>
              <a:off x="7840914" y="3775565"/>
              <a:ext cx="165300" cy="165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536;p47">
            <a:extLst>
              <a:ext uri="{FF2B5EF4-FFF2-40B4-BE49-F238E27FC236}">
                <a16:creationId xmlns:a16="http://schemas.microsoft.com/office/drawing/2014/main" id="{69C0826C-6673-592C-5992-1577105C79B5}"/>
              </a:ext>
            </a:extLst>
          </p:cNvPr>
          <p:cNvGrpSpPr/>
          <p:nvPr/>
        </p:nvGrpSpPr>
        <p:grpSpPr>
          <a:xfrm>
            <a:off x="7729543" y="2898167"/>
            <a:ext cx="340518" cy="298794"/>
            <a:chOff x="7840914" y="3079544"/>
            <a:chExt cx="351484" cy="30841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19" name="Google Shape;537;p47">
              <a:extLst>
                <a:ext uri="{FF2B5EF4-FFF2-40B4-BE49-F238E27FC236}">
                  <a16:creationId xmlns:a16="http://schemas.microsoft.com/office/drawing/2014/main" id="{BE1C97E7-26E1-84F6-B711-3A030361E211}"/>
                </a:ext>
              </a:extLst>
            </p:cNvPr>
            <p:cNvSpPr/>
            <p:nvPr/>
          </p:nvSpPr>
          <p:spPr>
            <a:xfrm>
              <a:off x="8007626" y="3079544"/>
              <a:ext cx="184773" cy="183383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37" y="0"/>
                  </a:moveTo>
                  <a:cubicBezTo>
                    <a:pt x="16" y="0"/>
                    <a:pt x="0" y="17"/>
                    <a:pt x="0" y="38"/>
                  </a:cubicBezTo>
                  <a:cubicBezTo>
                    <a:pt x="0" y="58"/>
                    <a:pt x="16" y="75"/>
                    <a:pt x="37" y="75"/>
                  </a:cubicBez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lose/>
                  <a:moveTo>
                    <a:pt x="41" y="58"/>
                  </a:moveTo>
                  <a:cubicBezTo>
                    <a:pt x="41" y="67"/>
                    <a:pt x="41" y="67"/>
                    <a:pt x="41" y="67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0" y="57"/>
                    <a:pt x="27" y="54"/>
                    <a:pt x="26" y="51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4" y="49"/>
                    <a:pt x="36" y="50"/>
                    <a:pt x="37" y="50"/>
                  </a:cubicBezTo>
                  <a:cubicBezTo>
                    <a:pt x="40" y="50"/>
                    <a:pt x="41" y="48"/>
                    <a:pt x="41" y="46"/>
                  </a:cubicBezTo>
                  <a:cubicBezTo>
                    <a:pt x="41" y="44"/>
                    <a:pt x="40" y="42"/>
                    <a:pt x="37" y="42"/>
                  </a:cubicBezTo>
                  <a:cubicBezTo>
                    <a:pt x="30" y="42"/>
                    <a:pt x="25" y="36"/>
                    <a:pt x="25" y="29"/>
                  </a:cubicBezTo>
                  <a:cubicBezTo>
                    <a:pt x="25" y="24"/>
                    <a:pt x="28" y="19"/>
                    <a:pt x="33" y="1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5" y="19"/>
                    <a:pt x="47" y="21"/>
                    <a:pt x="49" y="24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6"/>
                    <a:pt x="39" y="25"/>
                    <a:pt x="37" y="25"/>
                  </a:cubicBezTo>
                  <a:cubicBezTo>
                    <a:pt x="35" y="25"/>
                    <a:pt x="33" y="27"/>
                    <a:pt x="33" y="29"/>
                  </a:cubicBezTo>
                  <a:cubicBezTo>
                    <a:pt x="33" y="32"/>
                    <a:pt x="35" y="33"/>
                    <a:pt x="37" y="33"/>
                  </a:cubicBezTo>
                  <a:cubicBezTo>
                    <a:pt x="44" y="33"/>
                    <a:pt x="50" y="39"/>
                    <a:pt x="50" y="46"/>
                  </a:cubicBezTo>
                  <a:cubicBezTo>
                    <a:pt x="50" y="52"/>
                    <a:pt x="46" y="56"/>
                    <a:pt x="41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538;p47">
              <a:extLst>
                <a:ext uri="{FF2B5EF4-FFF2-40B4-BE49-F238E27FC236}">
                  <a16:creationId xmlns:a16="http://schemas.microsoft.com/office/drawing/2014/main" id="{D1BCB011-B621-653A-D0D8-D3896F56686C}"/>
                </a:ext>
              </a:extLst>
            </p:cNvPr>
            <p:cNvSpPr/>
            <p:nvPr/>
          </p:nvSpPr>
          <p:spPr>
            <a:xfrm>
              <a:off x="7840914" y="3224028"/>
              <a:ext cx="41700" cy="99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539;p47">
              <a:extLst>
                <a:ext uri="{FF2B5EF4-FFF2-40B4-BE49-F238E27FC236}">
                  <a16:creationId xmlns:a16="http://schemas.microsoft.com/office/drawing/2014/main" id="{64110746-0F97-E9DF-C00D-2F575D10692D}"/>
                </a:ext>
              </a:extLst>
            </p:cNvPr>
            <p:cNvSpPr/>
            <p:nvPr/>
          </p:nvSpPr>
          <p:spPr>
            <a:xfrm>
              <a:off x="7902042" y="3224028"/>
              <a:ext cx="226451" cy="163933"/>
            </a:xfrm>
            <a:custGeom>
              <a:avLst/>
              <a:gdLst/>
              <a:ahLst/>
              <a:cxnLst/>
              <a:rect l="l" t="t" r="r" b="b"/>
              <a:pathLst>
                <a:path w="163" h="118" extrusionOk="0">
                  <a:moveTo>
                    <a:pt x="73" y="88"/>
                  </a:moveTo>
                  <a:lnTo>
                    <a:pt x="36" y="51"/>
                  </a:lnTo>
                  <a:lnTo>
                    <a:pt x="46" y="41"/>
                  </a:lnTo>
                  <a:lnTo>
                    <a:pt x="75" y="69"/>
                  </a:lnTo>
                  <a:lnTo>
                    <a:pt x="96" y="48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72"/>
                  </a:lnTo>
                  <a:lnTo>
                    <a:pt x="6" y="72"/>
                  </a:lnTo>
                  <a:lnTo>
                    <a:pt x="50" y="118"/>
                  </a:lnTo>
                  <a:lnTo>
                    <a:pt x="163" y="118"/>
                  </a:lnTo>
                  <a:lnTo>
                    <a:pt x="163" y="88"/>
                  </a:lnTo>
                  <a:lnTo>
                    <a:pt x="73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540;p47">
            <a:extLst>
              <a:ext uri="{FF2B5EF4-FFF2-40B4-BE49-F238E27FC236}">
                <a16:creationId xmlns:a16="http://schemas.microsoft.com/office/drawing/2014/main" id="{8502B8A1-677D-33D7-62BD-1FBD71115313}"/>
              </a:ext>
            </a:extLst>
          </p:cNvPr>
          <p:cNvGrpSpPr/>
          <p:nvPr/>
        </p:nvGrpSpPr>
        <p:grpSpPr>
          <a:xfrm>
            <a:off x="7729543" y="2314665"/>
            <a:ext cx="340518" cy="329751"/>
            <a:chOff x="7840914" y="2461322"/>
            <a:chExt cx="351484" cy="34037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23" name="Google Shape;541;p47">
              <a:extLst>
                <a:ext uri="{FF2B5EF4-FFF2-40B4-BE49-F238E27FC236}">
                  <a16:creationId xmlns:a16="http://schemas.microsoft.com/office/drawing/2014/main" id="{C7DC61A5-9680-99F9-8A48-A2B3A8CC9265}"/>
                </a:ext>
              </a:extLst>
            </p:cNvPr>
            <p:cNvSpPr/>
            <p:nvPr/>
          </p:nvSpPr>
          <p:spPr>
            <a:xfrm>
              <a:off x="7840914" y="2461322"/>
              <a:ext cx="332035" cy="326477"/>
            </a:xfrm>
            <a:custGeom>
              <a:avLst/>
              <a:gdLst/>
              <a:ahLst/>
              <a:cxnLst/>
              <a:rect l="l" t="t" r="r" b="b"/>
              <a:pathLst>
                <a:path w="135" h="133" extrusionOk="0">
                  <a:moveTo>
                    <a:pt x="126" y="104"/>
                  </a:moveTo>
                  <a:cubicBezTo>
                    <a:pt x="135" y="95"/>
                    <a:pt x="135" y="95"/>
                    <a:pt x="135" y="95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78" y="57"/>
                    <a:pt x="78" y="57"/>
                    <a:pt x="78" y="57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1" y="13"/>
                    <a:pt x="58" y="13"/>
                    <a:pt x="54" y="13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4"/>
                    <a:pt x="1" y="40"/>
                    <a:pt x="0" y="41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67"/>
                    <a:pt x="12" y="72"/>
                    <a:pt x="14" y="77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42" y="79"/>
                    <a:pt x="42" y="79"/>
                    <a:pt x="42" y="79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82" y="89"/>
                    <a:pt x="82" y="89"/>
                    <a:pt x="82" y="89"/>
                  </a:cubicBezTo>
                  <a:cubicBezTo>
                    <a:pt x="117" y="124"/>
                    <a:pt x="117" y="124"/>
                    <a:pt x="117" y="124"/>
                  </a:cubicBezTo>
                  <a:cubicBezTo>
                    <a:pt x="126" y="115"/>
                    <a:pt x="126" y="115"/>
                    <a:pt x="126" y="115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96" y="74"/>
                    <a:pt x="96" y="74"/>
                    <a:pt x="96" y="74"/>
                  </a:cubicBezTo>
                  <a:lnTo>
                    <a:pt x="126" y="1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542;p47">
              <a:extLst>
                <a:ext uri="{FF2B5EF4-FFF2-40B4-BE49-F238E27FC236}">
                  <a16:creationId xmlns:a16="http://schemas.microsoft.com/office/drawing/2014/main" id="{432D4287-F988-FCE9-548A-7D6687C233BF}"/>
                </a:ext>
              </a:extLst>
            </p:cNvPr>
            <p:cNvSpPr/>
            <p:nvPr/>
          </p:nvSpPr>
          <p:spPr>
            <a:xfrm>
              <a:off x="7996512" y="2755846"/>
              <a:ext cx="45846" cy="4584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2" y="11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543;p47">
              <a:extLst>
                <a:ext uri="{FF2B5EF4-FFF2-40B4-BE49-F238E27FC236}">
                  <a16:creationId xmlns:a16="http://schemas.microsoft.com/office/drawing/2014/main" id="{F41103C9-BFF5-271E-CAF1-9ED2EBEB7459}"/>
                </a:ext>
              </a:extLst>
            </p:cNvPr>
            <p:cNvSpPr/>
            <p:nvPr/>
          </p:nvSpPr>
          <p:spPr>
            <a:xfrm>
              <a:off x="7939552" y="2461322"/>
              <a:ext cx="252846" cy="188940"/>
            </a:xfrm>
            <a:custGeom>
              <a:avLst/>
              <a:gdLst/>
              <a:ahLst/>
              <a:cxnLst/>
              <a:rect l="l" t="t" r="r" b="b"/>
              <a:pathLst>
                <a:path w="103" h="77" extrusionOk="0">
                  <a:moveTo>
                    <a:pt x="63" y="0"/>
                  </a:moveTo>
                  <a:cubicBezTo>
                    <a:pt x="50" y="13"/>
                    <a:pt x="50" y="13"/>
                    <a:pt x="50" y="13"/>
                  </a:cubicBezTo>
                  <a:cubicBezTo>
                    <a:pt x="43" y="13"/>
                    <a:pt x="36" y="15"/>
                    <a:pt x="31" y="2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1" y="72"/>
                    <a:pt x="92" y="66"/>
                    <a:pt x="92" y="61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544;p47">
              <a:extLst>
                <a:ext uri="{FF2B5EF4-FFF2-40B4-BE49-F238E27FC236}">
                  <a16:creationId xmlns:a16="http://schemas.microsoft.com/office/drawing/2014/main" id="{D8E65948-EDB5-3F16-933C-4AB952129636}"/>
                </a:ext>
              </a:extLst>
            </p:cNvPr>
            <p:cNvSpPr/>
            <p:nvPr/>
          </p:nvSpPr>
          <p:spPr>
            <a:xfrm>
              <a:off x="7959002" y="2718336"/>
              <a:ext cx="44456" cy="44456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32" y="16"/>
                  </a:moveTo>
                  <a:lnTo>
                    <a:pt x="16" y="0"/>
                  </a:lnTo>
                  <a:lnTo>
                    <a:pt x="0" y="16"/>
                  </a:lnTo>
                  <a:lnTo>
                    <a:pt x="16" y="32"/>
                  </a:lnTo>
                  <a:lnTo>
                    <a:pt x="32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545;p47">
              <a:extLst>
                <a:ext uri="{FF2B5EF4-FFF2-40B4-BE49-F238E27FC236}">
                  <a16:creationId xmlns:a16="http://schemas.microsoft.com/office/drawing/2014/main" id="{78D965A3-4D60-A7EA-0520-5E85C0215E70}"/>
                </a:ext>
              </a:extLst>
            </p:cNvPr>
            <p:cNvSpPr/>
            <p:nvPr/>
          </p:nvSpPr>
          <p:spPr>
            <a:xfrm>
              <a:off x="7922881" y="2669711"/>
              <a:ext cx="58349" cy="55571"/>
            </a:xfrm>
            <a:custGeom>
              <a:avLst/>
              <a:gdLst/>
              <a:ahLst/>
              <a:cxnLst/>
              <a:rect l="l" t="t" r="r" b="b"/>
              <a:pathLst>
                <a:path w="42" h="40" extrusionOk="0">
                  <a:moveTo>
                    <a:pt x="42" y="16"/>
                  </a:moveTo>
                  <a:lnTo>
                    <a:pt x="26" y="0"/>
                  </a:lnTo>
                  <a:lnTo>
                    <a:pt x="0" y="24"/>
                  </a:lnTo>
                  <a:lnTo>
                    <a:pt x="15" y="40"/>
                  </a:ln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546;p47">
              <a:extLst>
                <a:ext uri="{FF2B5EF4-FFF2-40B4-BE49-F238E27FC236}">
                  <a16:creationId xmlns:a16="http://schemas.microsoft.com/office/drawing/2014/main" id="{0395B984-550A-8E07-E681-96557A8FDC33}"/>
                </a:ext>
              </a:extLst>
            </p:cNvPr>
            <p:cNvSpPr/>
            <p:nvPr/>
          </p:nvSpPr>
          <p:spPr>
            <a:xfrm>
              <a:off x="7885370" y="2647483"/>
              <a:ext cx="44456" cy="44456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16"/>
                  </a:moveTo>
                  <a:lnTo>
                    <a:pt x="16" y="32"/>
                  </a:lnTo>
                  <a:lnTo>
                    <a:pt x="32" y="16"/>
                  </a:lnTo>
                  <a:lnTo>
                    <a:pt x="16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547;p47">
            <a:extLst>
              <a:ext uri="{FF2B5EF4-FFF2-40B4-BE49-F238E27FC236}">
                <a16:creationId xmlns:a16="http://schemas.microsoft.com/office/drawing/2014/main" id="{B3140DE0-4270-08D9-94C7-2C8D109855B6}"/>
              </a:ext>
            </a:extLst>
          </p:cNvPr>
          <p:cNvGrpSpPr/>
          <p:nvPr/>
        </p:nvGrpSpPr>
        <p:grpSpPr>
          <a:xfrm>
            <a:off x="7730889" y="1780335"/>
            <a:ext cx="337826" cy="339172"/>
            <a:chOff x="7840914" y="1901449"/>
            <a:chExt cx="348706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30" name="Google Shape;548;p47">
              <a:extLst>
                <a:ext uri="{FF2B5EF4-FFF2-40B4-BE49-F238E27FC236}">
                  <a16:creationId xmlns:a16="http://schemas.microsoft.com/office/drawing/2014/main" id="{1EC0BA9B-650C-C2F9-BC7A-4FC55F529521}"/>
                </a:ext>
              </a:extLst>
            </p:cNvPr>
            <p:cNvSpPr/>
            <p:nvPr/>
          </p:nvSpPr>
          <p:spPr>
            <a:xfrm>
              <a:off x="7975673" y="2164019"/>
              <a:ext cx="79189" cy="87524"/>
            </a:xfrm>
            <a:custGeom>
              <a:avLst/>
              <a:gdLst/>
              <a:ahLst/>
              <a:cxnLst/>
              <a:rect l="l" t="t" r="r" b="b"/>
              <a:pathLst>
                <a:path w="32" h="36" extrusionOk="0">
                  <a:moveTo>
                    <a:pt x="32" y="0"/>
                  </a:moveTo>
                  <a:cubicBezTo>
                    <a:pt x="24" y="5"/>
                    <a:pt x="15" y="10"/>
                    <a:pt x="5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20" y="25"/>
                    <a:pt x="30" y="12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549;p47">
              <a:extLst>
                <a:ext uri="{FF2B5EF4-FFF2-40B4-BE49-F238E27FC236}">
                  <a16:creationId xmlns:a16="http://schemas.microsoft.com/office/drawing/2014/main" id="{902274BD-3303-93C7-5E05-2AC6B9C5B213}"/>
                </a:ext>
              </a:extLst>
            </p:cNvPr>
            <p:cNvSpPr/>
            <p:nvPr/>
          </p:nvSpPr>
          <p:spPr>
            <a:xfrm>
              <a:off x="8022908" y="2026483"/>
              <a:ext cx="44456" cy="44456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4" y="15"/>
                  </a:moveTo>
                  <a:cubicBezTo>
                    <a:pt x="18" y="11"/>
                    <a:pt x="18" y="6"/>
                    <a:pt x="14" y="3"/>
                  </a:cubicBezTo>
                  <a:cubicBezTo>
                    <a:pt x="11" y="0"/>
                    <a:pt x="6" y="0"/>
                    <a:pt x="3" y="3"/>
                  </a:cubicBezTo>
                  <a:cubicBezTo>
                    <a:pt x="0" y="6"/>
                    <a:pt x="0" y="11"/>
                    <a:pt x="3" y="15"/>
                  </a:cubicBezTo>
                  <a:cubicBezTo>
                    <a:pt x="6" y="18"/>
                    <a:pt x="11" y="18"/>
                    <a:pt x="1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550;p47">
              <a:extLst>
                <a:ext uri="{FF2B5EF4-FFF2-40B4-BE49-F238E27FC236}">
                  <a16:creationId xmlns:a16="http://schemas.microsoft.com/office/drawing/2014/main" id="{7CD5307B-22DA-D143-1742-6B30C29EC6CB}"/>
                </a:ext>
              </a:extLst>
            </p:cNvPr>
            <p:cNvSpPr/>
            <p:nvPr/>
          </p:nvSpPr>
          <p:spPr>
            <a:xfrm>
              <a:off x="8084036" y="1901449"/>
              <a:ext cx="105584" cy="108363"/>
            </a:xfrm>
            <a:custGeom>
              <a:avLst/>
              <a:gdLst/>
              <a:ahLst/>
              <a:cxnLst/>
              <a:rect l="l" t="t" r="r" b="b"/>
              <a:pathLst>
                <a:path w="43" h="44" extrusionOk="0">
                  <a:moveTo>
                    <a:pt x="32" y="44"/>
                  </a:moveTo>
                  <a:cubicBezTo>
                    <a:pt x="32" y="37"/>
                    <a:pt x="31" y="29"/>
                    <a:pt x="29" y="20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14" y="13"/>
                    <a:pt x="6" y="12"/>
                    <a:pt x="0" y="12"/>
                  </a:cubicBezTo>
                  <a:cubicBezTo>
                    <a:pt x="0" y="19"/>
                    <a:pt x="3" y="27"/>
                    <a:pt x="10" y="34"/>
                  </a:cubicBezTo>
                  <a:cubicBezTo>
                    <a:pt x="16" y="40"/>
                    <a:pt x="24" y="43"/>
                    <a:pt x="32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551;p47">
              <a:extLst>
                <a:ext uri="{FF2B5EF4-FFF2-40B4-BE49-F238E27FC236}">
                  <a16:creationId xmlns:a16="http://schemas.microsoft.com/office/drawing/2014/main" id="{11F51DF9-6595-78A0-9C39-700801B05C35}"/>
                </a:ext>
              </a:extLst>
            </p:cNvPr>
            <p:cNvSpPr/>
            <p:nvPr/>
          </p:nvSpPr>
          <p:spPr>
            <a:xfrm>
              <a:off x="7902042" y="1930623"/>
              <a:ext cx="258403" cy="259793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78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43" y="96"/>
                    <a:pt x="54" y="90"/>
                    <a:pt x="63" y="85"/>
                  </a:cubicBezTo>
                  <a:cubicBezTo>
                    <a:pt x="87" y="72"/>
                    <a:pt x="103" y="64"/>
                    <a:pt x="105" y="40"/>
                  </a:cubicBezTo>
                  <a:cubicBezTo>
                    <a:pt x="96" y="40"/>
                    <a:pt x="86" y="35"/>
                    <a:pt x="78" y="27"/>
                  </a:cubicBezTo>
                  <a:cubicBezTo>
                    <a:pt x="70" y="19"/>
                    <a:pt x="66" y="9"/>
                    <a:pt x="65" y="0"/>
                  </a:cubicBezTo>
                  <a:cubicBezTo>
                    <a:pt x="42" y="3"/>
                    <a:pt x="33" y="18"/>
                    <a:pt x="21" y="42"/>
                  </a:cubicBezTo>
                  <a:cubicBezTo>
                    <a:pt x="15" y="52"/>
                    <a:pt x="10" y="62"/>
                    <a:pt x="2" y="75"/>
                  </a:cubicBezTo>
                  <a:lnTo>
                    <a:pt x="0" y="78"/>
                  </a:lnTo>
                  <a:close/>
                  <a:moveTo>
                    <a:pt x="46" y="36"/>
                  </a:moveTo>
                  <a:cubicBezTo>
                    <a:pt x="52" y="30"/>
                    <a:pt x="63" y="30"/>
                    <a:pt x="69" y="36"/>
                  </a:cubicBezTo>
                  <a:cubicBezTo>
                    <a:pt x="76" y="43"/>
                    <a:pt x="76" y="53"/>
                    <a:pt x="69" y="60"/>
                  </a:cubicBezTo>
                  <a:cubicBezTo>
                    <a:pt x="63" y="66"/>
                    <a:pt x="52" y="66"/>
                    <a:pt x="46" y="60"/>
                  </a:cubicBezTo>
                  <a:cubicBezTo>
                    <a:pt x="39" y="53"/>
                    <a:pt x="39" y="43"/>
                    <a:pt x="46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552;p47">
              <a:extLst>
                <a:ext uri="{FF2B5EF4-FFF2-40B4-BE49-F238E27FC236}">
                  <a16:creationId xmlns:a16="http://schemas.microsoft.com/office/drawing/2014/main" id="{C2DA6C16-75DD-04EC-219B-A4507E0EBD30}"/>
                </a:ext>
              </a:extLst>
            </p:cNvPr>
            <p:cNvSpPr/>
            <p:nvPr/>
          </p:nvSpPr>
          <p:spPr>
            <a:xfrm>
              <a:off x="7840914" y="2038985"/>
              <a:ext cx="86134" cy="76410"/>
            </a:xfrm>
            <a:custGeom>
              <a:avLst/>
              <a:gdLst/>
              <a:ahLst/>
              <a:cxnLst/>
              <a:rect l="l" t="t" r="r" b="b"/>
              <a:pathLst>
                <a:path w="35" h="31" extrusionOk="0">
                  <a:moveTo>
                    <a:pt x="20" y="26"/>
                  </a:moveTo>
                  <a:cubicBezTo>
                    <a:pt x="26" y="16"/>
                    <a:pt x="31" y="8"/>
                    <a:pt x="35" y="0"/>
                  </a:cubicBezTo>
                  <a:cubicBezTo>
                    <a:pt x="23" y="2"/>
                    <a:pt x="11" y="11"/>
                    <a:pt x="4" y="1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7" y="31"/>
                    <a:pt x="17" y="31"/>
                    <a:pt x="17" y="31"/>
                  </a:cubicBezTo>
                  <a:lnTo>
                    <a:pt x="2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553;p47">
              <a:extLst>
                <a:ext uri="{FF2B5EF4-FFF2-40B4-BE49-F238E27FC236}">
                  <a16:creationId xmlns:a16="http://schemas.microsoft.com/office/drawing/2014/main" id="{18E113CE-4004-038D-8737-9761F72E13D1}"/>
                </a:ext>
              </a:extLst>
            </p:cNvPr>
            <p:cNvSpPr/>
            <p:nvPr/>
          </p:nvSpPr>
          <p:spPr>
            <a:xfrm>
              <a:off x="7846471" y="2134845"/>
              <a:ext cx="109752" cy="112531"/>
            </a:xfrm>
            <a:custGeom>
              <a:avLst/>
              <a:gdLst/>
              <a:ahLst/>
              <a:cxnLst/>
              <a:rect l="l" t="t" r="r" b="b"/>
              <a:pathLst>
                <a:path w="45" h="46" extrusionOk="0">
                  <a:moveTo>
                    <a:pt x="13" y="3"/>
                  </a:moveTo>
                  <a:cubicBezTo>
                    <a:pt x="6" y="10"/>
                    <a:pt x="2" y="35"/>
                    <a:pt x="1" y="4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10" y="44"/>
                    <a:pt x="36" y="39"/>
                    <a:pt x="43" y="32"/>
                  </a:cubicBezTo>
                  <a:cubicBezTo>
                    <a:pt x="44" y="31"/>
                    <a:pt x="45" y="30"/>
                    <a:pt x="45" y="29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1"/>
                    <a:pt x="14" y="2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554;p47">
            <a:extLst>
              <a:ext uri="{FF2B5EF4-FFF2-40B4-BE49-F238E27FC236}">
                <a16:creationId xmlns:a16="http://schemas.microsoft.com/office/drawing/2014/main" id="{C286BDE6-DEB5-B95A-154E-528CB34CEC0C}"/>
              </a:ext>
            </a:extLst>
          </p:cNvPr>
          <p:cNvGrpSpPr/>
          <p:nvPr/>
        </p:nvGrpSpPr>
        <p:grpSpPr>
          <a:xfrm>
            <a:off x="7729543" y="1287728"/>
            <a:ext cx="340518" cy="239574"/>
            <a:chOff x="7838135" y="1373529"/>
            <a:chExt cx="351485" cy="24728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37" name="Google Shape;555;p47">
              <a:extLst>
                <a:ext uri="{FF2B5EF4-FFF2-40B4-BE49-F238E27FC236}">
                  <a16:creationId xmlns:a16="http://schemas.microsoft.com/office/drawing/2014/main" id="{ECCC1C0A-0C79-9C88-4275-984A84273C93}"/>
                </a:ext>
              </a:extLst>
            </p:cNvPr>
            <p:cNvSpPr/>
            <p:nvPr/>
          </p:nvSpPr>
          <p:spPr>
            <a:xfrm>
              <a:off x="7949277" y="1513844"/>
              <a:ext cx="131981" cy="106974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0" y="27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556;p47">
              <a:extLst>
                <a:ext uri="{FF2B5EF4-FFF2-40B4-BE49-F238E27FC236}">
                  <a16:creationId xmlns:a16="http://schemas.microsoft.com/office/drawing/2014/main" id="{9EED5063-8D6A-9A5E-BE6B-6FC33480FC88}"/>
                </a:ext>
              </a:extLst>
            </p:cNvPr>
            <p:cNvSpPr/>
            <p:nvPr/>
          </p:nvSpPr>
          <p:spPr>
            <a:xfrm>
              <a:off x="7968726" y="1420763"/>
              <a:ext cx="93300" cy="933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557;p47">
              <a:extLst>
                <a:ext uri="{FF2B5EF4-FFF2-40B4-BE49-F238E27FC236}">
                  <a16:creationId xmlns:a16="http://schemas.microsoft.com/office/drawing/2014/main" id="{0AB47263-01D5-8414-B5FE-F788A619562E}"/>
                </a:ext>
              </a:extLst>
            </p:cNvPr>
            <p:cNvSpPr/>
            <p:nvPr/>
          </p:nvSpPr>
          <p:spPr>
            <a:xfrm>
              <a:off x="7860364" y="1373529"/>
              <a:ext cx="94500" cy="933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558;p47">
              <a:extLst>
                <a:ext uri="{FF2B5EF4-FFF2-40B4-BE49-F238E27FC236}">
                  <a16:creationId xmlns:a16="http://schemas.microsoft.com/office/drawing/2014/main" id="{93354EF5-08AF-8F7D-B5DD-110CD287E61F}"/>
                </a:ext>
              </a:extLst>
            </p:cNvPr>
            <p:cNvSpPr/>
            <p:nvPr/>
          </p:nvSpPr>
          <p:spPr>
            <a:xfrm>
              <a:off x="8061808" y="1466609"/>
              <a:ext cx="127812" cy="112531"/>
            </a:xfrm>
            <a:custGeom>
              <a:avLst/>
              <a:gdLst/>
              <a:ahLst/>
              <a:cxnLst/>
              <a:rect l="l" t="t" r="r" b="b"/>
              <a:pathLst>
                <a:path w="52" h="46" extrusionOk="0">
                  <a:moveTo>
                    <a:pt x="0" y="16"/>
                  </a:moveTo>
                  <a:cubicBezTo>
                    <a:pt x="10" y="23"/>
                    <a:pt x="16" y="34"/>
                    <a:pt x="16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12"/>
                    <a:pt x="40" y="0"/>
                    <a:pt x="25" y="0"/>
                  </a:cubicBezTo>
                  <a:cubicBezTo>
                    <a:pt x="14" y="0"/>
                    <a:pt x="4" y="7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559;p47">
              <a:extLst>
                <a:ext uri="{FF2B5EF4-FFF2-40B4-BE49-F238E27FC236}">
                  <a16:creationId xmlns:a16="http://schemas.microsoft.com/office/drawing/2014/main" id="{E84C4679-A395-1FE3-D939-260A0393B036}"/>
                </a:ext>
              </a:extLst>
            </p:cNvPr>
            <p:cNvSpPr/>
            <p:nvPr/>
          </p:nvSpPr>
          <p:spPr>
            <a:xfrm>
              <a:off x="8077089" y="1373529"/>
              <a:ext cx="93300" cy="933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560;p47">
              <a:extLst>
                <a:ext uri="{FF2B5EF4-FFF2-40B4-BE49-F238E27FC236}">
                  <a16:creationId xmlns:a16="http://schemas.microsoft.com/office/drawing/2014/main" id="{F9A457D5-B50B-F6A0-A0B5-9D4D491C5076}"/>
                </a:ext>
              </a:extLst>
            </p:cNvPr>
            <p:cNvSpPr/>
            <p:nvPr/>
          </p:nvSpPr>
          <p:spPr>
            <a:xfrm>
              <a:off x="7838135" y="1466609"/>
              <a:ext cx="130591" cy="112531"/>
            </a:xfrm>
            <a:custGeom>
              <a:avLst/>
              <a:gdLst/>
              <a:ahLst/>
              <a:cxnLst/>
              <a:rect l="l" t="t" r="r" b="b"/>
              <a:pathLst>
                <a:path w="53" h="46" extrusionOk="0">
                  <a:moveTo>
                    <a:pt x="53" y="16"/>
                  </a:moveTo>
                  <a:cubicBezTo>
                    <a:pt x="48" y="7"/>
                    <a:pt x="39" y="0"/>
                    <a:pt x="28" y="0"/>
                  </a:cubicBezTo>
                  <a:cubicBezTo>
                    <a:pt x="13" y="0"/>
                    <a:pt x="0" y="12"/>
                    <a:pt x="0" y="27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34"/>
                    <a:pt x="43" y="23"/>
                    <a:pt x="53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561;p47">
            <a:extLst>
              <a:ext uri="{FF2B5EF4-FFF2-40B4-BE49-F238E27FC236}">
                <a16:creationId xmlns:a16="http://schemas.microsoft.com/office/drawing/2014/main" id="{39C74046-C786-A2A9-623C-EAFBF0F714DA}"/>
              </a:ext>
            </a:extLst>
          </p:cNvPr>
          <p:cNvSpPr/>
          <p:nvPr/>
        </p:nvSpPr>
        <p:spPr>
          <a:xfrm>
            <a:off x="6983127" y="3410188"/>
            <a:ext cx="340512" cy="340513"/>
          </a:xfrm>
          <a:custGeom>
            <a:avLst/>
            <a:gdLst/>
            <a:ahLst/>
            <a:cxnLst/>
            <a:rect l="l" t="t" r="r" b="b"/>
            <a:pathLst>
              <a:path w="143" h="143" extrusionOk="0">
                <a:moveTo>
                  <a:pt x="135" y="78"/>
                </a:moveTo>
                <a:cubicBezTo>
                  <a:pt x="116" y="61"/>
                  <a:pt x="116" y="61"/>
                  <a:pt x="116" y="61"/>
                </a:cubicBezTo>
                <a:cubicBezTo>
                  <a:pt x="117" y="59"/>
                  <a:pt x="117" y="57"/>
                  <a:pt x="117" y="55"/>
                </a:cubicBezTo>
                <a:cubicBezTo>
                  <a:pt x="117" y="48"/>
                  <a:pt x="112" y="42"/>
                  <a:pt x="105" y="42"/>
                </a:cubicBezTo>
                <a:cubicBezTo>
                  <a:pt x="98" y="42"/>
                  <a:pt x="92" y="48"/>
                  <a:pt x="92" y="55"/>
                </a:cubicBezTo>
                <a:cubicBezTo>
                  <a:pt x="92" y="56"/>
                  <a:pt x="93" y="57"/>
                  <a:pt x="93" y="58"/>
                </a:cubicBezTo>
                <a:cubicBezTo>
                  <a:pt x="78" y="69"/>
                  <a:pt x="78" y="69"/>
                  <a:pt x="78" y="69"/>
                </a:cubicBezTo>
                <a:cubicBezTo>
                  <a:pt x="76" y="68"/>
                  <a:pt x="74" y="67"/>
                  <a:pt x="71" y="67"/>
                </a:cubicBezTo>
                <a:cubicBezTo>
                  <a:pt x="70" y="67"/>
                  <a:pt x="68" y="68"/>
                  <a:pt x="66" y="69"/>
                </a:cubicBezTo>
                <a:cubicBezTo>
                  <a:pt x="49" y="52"/>
                  <a:pt x="49" y="52"/>
                  <a:pt x="49" y="52"/>
                </a:cubicBezTo>
                <a:cubicBezTo>
                  <a:pt x="50" y="50"/>
                  <a:pt x="51" y="48"/>
                  <a:pt x="51" y="46"/>
                </a:cubicBezTo>
                <a:cubicBezTo>
                  <a:pt x="51" y="39"/>
                  <a:pt x="45" y="34"/>
                  <a:pt x="38" y="34"/>
                </a:cubicBezTo>
                <a:cubicBezTo>
                  <a:pt x="33" y="34"/>
                  <a:pt x="28" y="37"/>
                  <a:pt x="26" y="42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0"/>
                  <a:pt x="8" y="0"/>
                  <a:pt x="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8" y="143"/>
                  <a:pt x="8" y="143"/>
                  <a:pt x="8" y="143"/>
                </a:cubicBezTo>
                <a:cubicBezTo>
                  <a:pt x="8" y="135"/>
                  <a:pt x="8" y="135"/>
                  <a:pt x="8" y="135"/>
                </a:cubicBezTo>
                <a:cubicBezTo>
                  <a:pt x="17" y="135"/>
                  <a:pt x="17" y="135"/>
                  <a:pt x="17" y="135"/>
                </a:cubicBezTo>
                <a:cubicBezTo>
                  <a:pt x="17" y="143"/>
                  <a:pt x="17" y="143"/>
                  <a:pt x="17" y="143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35"/>
                  <a:pt x="34" y="135"/>
                  <a:pt x="34" y="135"/>
                </a:cubicBezTo>
                <a:cubicBezTo>
                  <a:pt x="34" y="143"/>
                  <a:pt x="34" y="143"/>
                  <a:pt x="34" y="143"/>
                </a:cubicBezTo>
                <a:cubicBezTo>
                  <a:pt x="42" y="143"/>
                  <a:pt x="42" y="143"/>
                  <a:pt x="42" y="143"/>
                </a:cubicBezTo>
                <a:cubicBezTo>
                  <a:pt x="42" y="135"/>
                  <a:pt x="42" y="135"/>
                  <a:pt x="42" y="135"/>
                </a:cubicBezTo>
                <a:cubicBezTo>
                  <a:pt x="51" y="135"/>
                  <a:pt x="51" y="135"/>
                  <a:pt x="51" y="135"/>
                </a:cubicBezTo>
                <a:cubicBezTo>
                  <a:pt x="51" y="143"/>
                  <a:pt x="51" y="143"/>
                  <a:pt x="51" y="143"/>
                </a:cubicBezTo>
                <a:cubicBezTo>
                  <a:pt x="59" y="143"/>
                  <a:pt x="59" y="143"/>
                  <a:pt x="59" y="143"/>
                </a:cubicBezTo>
                <a:cubicBezTo>
                  <a:pt x="59" y="135"/>
                  <a:pt x="59" y="135"/>
                  <a:pt x="59" y="135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7" y="143"/>
                  <a:pt x="67" y="143"/>
                  <a:pt x="67" y="143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4" y="143"/>
                  <a:pt x="84" y="143"/>
                  <a:pt x="84" y="143"/>
                </a:cubicBezTo>
                <a:cubicBezTo>
                  <a:pt x="92" y="143"/>
                  <a:pt x="92" y="143"/>
                  <a:pt x="92" y="143"/>
                </a:cubicBezTo>
                <a:cubicBezTo>
                  <a:pt x="92" y="135"/>
                  <a:pt x="92" y="135"/>
                  <a:pt x="92" y="135"/>
                </a:cubicBezTo>
                <a:cubicBezTo>
                  <a:pt x="101" y="135"/>
                  <a:pt x="101" y="135"/>
                  <a:pt x="101" y="135"/>
                </a:cubicBezTo>
                <a:cubicBezTo>
                  <a:pt x="101" y="143"/>
                  <a:pt x="101" y="143"/>
                  <a:pt x="101" y="143"/>
                </a:cubicBezTo>
                <a:cubicBezTo>
                  <a:pt x="109" y="143"/>
                  <a:pt x="109" y="143"/>
                  <a:pt x="109" y="143"/>
                </a:cubicBezTo>
                <a:cubicBezTo>
                  <a:pt x="109" y="135"/>
                  <a:pt x="109" y="135"/>
                  <a:pt x="109" y="135"/>
                </a:cubicBezTo>
                <a:cubicBezTo>
                  <a:pt x="118" y="135"/>
                  <a:pt x="118" y="135"/>
                  <a:pt x="118" y="135"/>
                </a:cubicBezTo>
                <a:cubicBezTo>
                  <a:pt x="118" y="143"/>
                  <a:pt x="118" y="143"/>
                  <a:pt x="118" y="143"/>
                </a:cubicBezTo>
                <a:cubicBezTo>
                  <a:pt x="126" y="143"/>
                  <a:pt x="126" y="143"/>
                  <a:pt x="126" y="143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35" y="135"/>
                  <a:pt x="135" y="135"/>
                  <a:pt x="135" y="135"/>
                </a:cubicBezTo>
                <a:cubicBezTo>
                  <a:pt x="135" y="143"/>
                  <a:pt x="135" y="143"/>
                  <a:pt x="135" y="143"/>
                </a:cubicBezTo>
                <a:cubicBezTo>
                  <a:pt x="143" y="143"/>
                  <a:pt x="143" y="143"/>
                  <a:pt x="143" y="143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09" y="126"/>
                  <a:pt x="109" y="126"/>
                  <a:pt x="109" y="126"/>
                </a:cubicBezTo>
                <a:cubicBezTo>
                  <a:pt x="109" y="66"/>
                  <a:pt x="109" y="66"/>
                  <a:pt x="109" y="66"/>
                </a:cubicBezTo>
                <a:cubicBezTo>
                  <a:pt x="109" y="66"/>
                  <a:pt x="109" y="66"/>
                  <a:pt x="109" y="66"/>
                </a:cubicBezTo>
                <a:cubicBezTo>
                  <a:pt x="128" y="84"/>
                  <a:pt x="128" y="84"/>
                  <a:pt x="128" y="84"/>
                </a:cubicBezTo>
                <a:cubicBezTo>
                  <a:pt x="118" y="84"/>
                  <a:pt x="118" y="84"/>
                  <a:pt x="118" y="84"/>
                </a:cubicBezTo>
                <a:cubicBezTo>
                  <a:pt x="118" y="92"/>
                  <a:pt x="118" y="92"/>
                  <a:pt x="118" y="92"/>
                </a:cubicBezTo>
                <a:cubicBezTo>
                  <a:pt x="143" y="92"/>
                  <a:pt x="143" y="92"/>
                  <a:pt x="143" y="92"/>
                </a:cubicBezTo>
                <a:cubicBezTo>
                  <a:pt x="143" y="67"/>
                  <a:pt x="143" y="67"/>
                  <a:pt x="143" y="67"/>
                </a:cubicBezTo>
                <a:cubicBezTo>
                  <a:pt x="135" y="67"/>
                  <a:pt x="135" y="67"/>
                  <a:pt x="135" y="67"/>
                </a:cubicBezTo>
                <a:lnTo>
                  <a:pt x="135" y="78"/>
                </a:lnTo>
                <a:close/>
                <a:moveTo>
                  <a:pt x="34" y="126"/>
                </a:moveTo>
                <a:cubicBezTo>
                  <a:pt x="8" y="126"/>
                  <a:pt x="8" y="126"/>
                  <a:pt x="8" y="126"/>
                </a:cubicBezTo>
                <a:cubicBezTo>
                  <a:pt x="8" y="51"/>
                  <a:pt x="8" y="51"/>
                  <a:pt x="8" y="51"/>
                </a:cubicBezTo>
                <a:cubicBezTo>
                  <a:pt x="26" y="51"/>
                  <a:pt x="26" y="51"/>
                  <a:pt x="26" y="51"/>
                </a:cubicBezTo>
                <a:cubicBezTo>
                  <a:pt x="27" y="54"/>
                  <a:pt x="30" y="57"/>
                  <a:pt x="34" y="58"/>
                </a:cubicBezTo>
                <a:lnTo>
                  <a:pt x="34" y="126"/>
                </a:lnTo>
                <a:close/>
                <a:moveTo>
                  <a:pt x="67" y="126"/>
                </a:moveTo>
                <a:cubicBezTo>
                  <a:pt x="42" y="126"/>
                  <a:pt x="42" y="126"/>
                  <a:pt x="42" y="126"/>
                </a:cubicBezTo>
                <a:cubicBezTo>
                  <a:pt x="42" y="58"/>
                  <a:pt x="42" y="58"/>
                  <a:pt x="42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60" y="74"/>
                  <a:pt x="60" y="74"/>
                  <a:pt x="60" y="74"/>
                </a:cubicBezTo>
                <a:cubicBezTo>
                  <a:pt x="59" y="76"/>
                  <a:pt x="59" y="78"/>
                  <a:pt x="59" y="80"/>
                </a:cubicBezTo>
                <a:cubicBezTo>
                  <a:pt x="59" y="85"/>
                  <a:pt x="62" y="90"/>
                  <a:pt x="67" y="92"/>
                </a:cubicBezTo>
                <a:lnTo>
                  <a:pt x="67" y="126"/>
                </a:lnTo>
                <a:close/>
                <a:moveTo>
                  <a:pt x="101" y="126"/>
                </a:moveTo>
                <a:cubicBezTo>
                  <a:pt x="76" y="126"/>
                  <a:pt x="76" y="126"/>
                  <a:pt x="76" y="126"/>
                </a:cubicBezTo>
                <a:cubicBezTo>
                  <a:pt x="76" y="92"/>
                  <a:pt x="76" y="92"/>
                  <a:pt x="76" y="92"/>
                </a:cubicBezTo>
                <a:cubicBezTo>
                  <a:pt x="80" y="90"/>
                  <a:pt x="84" y="85"/>
                  <a:pt x="84" y="80"/>
                </a:cubicBezTo>
                <a:cubicBezTo>
                  <a:pt x="84" y="79"/>
                  <a:pt x="84" y="77"/>
                  <a:pt x="83" y="76"/>
                </a:cubicBezTo>
                <a:cubicBezTo>
                  <a:pt x="98" y="65"/>
                  <a:pt x="98" y="65"/>
                  <a:pt x="98" y="65"/>
                </a:cubicBezTo>
                <a:cubicBezTo>
                  <a:pt x="99" y="66"/>
                  <a:pt x="100" y="66"/>
                  <a:pt x="101" y="66"/>
                </a:cubicBezTo>
                <a:lnTo>
                  <a:pt x="101" y="126"/>
                </a:ln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4" name="Google Shape;562;p47">
            <a:extLst>
              <a:ext uri="{FF2B5EF4-FFF2-40B4-BE49-F238E27FC236}">
                <a16:creationId xmlns:a16="http://schemas.microsoft.com/office/drawing/2014/main" id="{C18A24BE-F68C-25EA-7CFB-029E5D43FB61}"/>
              </a:ext>
            </a:extLst>
          </p:cNvPr>
          <p:cNvGrpSpPr/>
          <p:nvPr/>
        </p:nvGrpSpPr>
        <p:grpSpPr>
          <a:xfrm>
            <a:off x="6983206" y="2877932"/>
            <a:ext cx="340588" cy="339263"/>
            <a:chOff x="7074040" y="3060095"/>
            <a:chExt cx="351557" cy="35018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45" name="Google Shape;563;p47">
              <a:extLst>
                <a:ext uri="{FF2B5EF4-FFF2-40B4-BE49-F238E27FC236}">
                  <a16:creationId xmlns:a16="http://schemas.microsoft.com/office/drawing/2014/main" id="{02AAE877-4DEB-4C92-D130-53E2CF866A7D}"/>
                </a:ext>
              </a:extLst>
            </p:cNvPr>
            <p:cNvSpPr/>
            <p:nvPr/>
          </p:nvSpPr>
          <p:spPr>
            <a:xfrm>
              <a:off x="7074040" y="3060095"/>
              <a:ext cx="81900" cy="80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564;p47">
              <a:extLst>
                <a:ext uri="{FF2B5EF4-FFF2-40B4-BE49-F238E27FC236}">
                  <a16:creationId xmlns:a16="http://schemas.microsoft.com/office/drawing/2014/main" id="{2E5A2987-35B8-8A58-CA36-1549B02A010D}"/>
                </a:ext>
              </a:extLst>
            </p:cNvPr>
            <p:cNvSpPr/>
            <p:nvPr/>
          </p:nvSpPr>
          <p:spPr>
            <a:xfrm>
              <a:off x="7178235" y="3204578"/>
              <a:ext cx="144484" cy="205611"/>
            </a:xfrm>
            <a:custGeom>
              <a:avLst/>
              <a:gdLst/>
              <a:ahLst/>
              <a:cxnLst/>
              <a:rect l="l" t="t" r="r" b="b"/>
              <a:pathLst>
                <a:path w="104" h="148" extrusionOk="0">
                  <a:moveTo>
                    <a:pt x="60" y="148"/>
                  </a:moveTo>
                  <a:lnTo>
                    <a:pt x="60" y="14"/>
                  </a:lnTo>
                  <a:lnTo>
                    <a:pt x="104" y="14"/>
                  </a:lnTo>
                  <a:lnTo>
                    <a:pt x="104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44" y="14"/>
                  </a:lnTo>
                  <a:lnTo>
                    <a:pt x="44" y="148"/>
                  </a:lnTo>
                  <a:lnTo>
                    <a:pt x="60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565;p47">
              <a:extLst>
                <a:ext uri="{FF2B5EF4-FFF2-40B4-BE49-F238E27FC236}">
                  <a16:creationId xmlns:a16="http://schemas.microsoft.com/office/drawing/2014/main" id="{4594383E-4BE5-7759-0AB6-204F7415052B}"/>
                </a:ext>
              </a:extLst>
            </p:cNvPr>
            <p:cNvSpPr/>
            <p:nvPr/>
          </p:nvSpPr>
          <p:spPr>
            <a:xfrm>
              <a:off x="7342168" y="3060095"/>
              <a:ext cx="83400" cy="80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566;p47">
              <a:extLst>
                <a:ext uri="{FF2B5EF4-FFF2-40B4-BE49-F238E27FC236}">
                  <a16:creationId xmlns:a16="http://schemas.microsoft.com/office/drawing/2014/main" id="{7BB29FCA-2BB6-638D-D98F-697222E40E59}"/>
                </a:ext>
              </a:extLst>
            </p:cNvPr>
            <p:cNvSpPr/>
            <p:nvPr/>
          </p:nvSpPr>
          <p:spPr>
            <a:xfrm>
              <a:off x="7281041" y="3140672"/>
              <a:ext cx="144484" cy="269517"/>
            </a:xfrm>
            <a:custGeom>
              <a:avLst/>
              <a:gdLst/>
              <a:ahLst/>
              <a:cxnLst/>
              <a:rect l="l" t="t" r="r" b="b"/>
              <a:pathLst>
                <a:path w="59" h="110" extrusionOk="0">
                  <a:moveTo>
                    <a:pt x="25" y="17"/>
                  </a:moveTo>
                  <a:cubicBezTo>
                    <a:pt x="25" y="43"/>
                    <a:pt x="25" y="43"/>
                    <a:pt x="25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6" y="43"/>
                    <a:pt x="0" y="48"/>
                    <a:pt x="0" y="55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8"/>
                    <a:pt x="51" y="0"/>
                    <a:pt x="42" y="0"/>
                  </a:cubicBezTo>
                  <a:cubicBezTo>
                    <a:pt x="33" y="0"/>
                    <a:pt x="25" y="8"/>
                    <a:pt x="25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567;p47">
              <a:extLst>
                <a:ext uri="{FF2B5EF4-FFF2-40B4-BE49-F238E27FC236}">
                  <a16:creationId xmlns:a16="http://schemas.microsoft.com/office/drawing/2014/main" id="{C0244719-A3F3-35B9-79E2-17EBC496DC85}"/>
                </a:ext>
              </a:extLst>
            </p:cNvPr>
            <p:cNvSpPr/>
            <p:nvPr/>
          </p:nvSpPr>
          <p:spPr>
            <a:xfrm>
              <a:off x="7364397" y="3307384"/>
              <a:ext cx="612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568;p47">
              <a:extLst>
                <a:ext uri="{FF2B5EF4-FFF2-40B4-BE49-F238E27FC236}">
                  <a16:creationId xmlns:a16="http://schemas.microsoft.com/office/drawing/2014/main" id="{308277B3-5E29-18D2-7579-D0B57D238FAE}"/>
                </a:ext>
              </a:extLst>
            </p:cNvPr>
            <p:cNvSpPr/>
            <p:nvPr/>
          </p:nvSpPr>
          <p:spPr>
            <a:xfrm>
              <a:off x="7074040" y="3307384"/>
              <a:ext cx="624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569;p47">
              <a:extLst>
                <a:ext uri="{FF2B5EF4-FFF2-40B4-BE49-F238E27FC236}">
                  <a16:creationId xmlns:a16="http://schemas.microsoft.com/office/drawing/2014/main" id="{A50CF48E-8CA5-6046-B7E7-E669A30F5B00}"/>
                </a:ext>
              </a:extLst>
            </p:cNvPr>
            <p:cNvSpPr/>
            <p:nvPr/>
          </p:nvSpPr>
          <p:spPr>
            <a:xfrm>
              <a:off x="7074040" y="3140672"/>
              <a:ext cx="145873" cy="269517"/>
            </a:xfrm>
            <a:custGeom>
              <a:avLst/>
              <a:gdLst/>
              <a:ahLst/>
              <a:cxnLst/>
              <a:rect l="l" t="t" r="r" b="b"/>
              <a:pathLst>
                <a:path w="59" h="110" extrusionOk="0">
                  <a:moveTo>
                    <a:pt x="0" y="17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110"/>
                    <a:pt x="33" y="110"/>
                    <a:pt x="33" y="110"/>
                  </a:cubicBezTo>
                  <a:cubicBezTo>
                    <a:pt x="59" y="110"/>
                    <a:pt x="59" y="110"/>
                    <a:pt x="59" y="110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48"/>
                    <a:pt x="53" y="43"/>
                    <a:pt x="46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8"/>
                    <a:pt x="26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570;p47">
            <a:extLst>
              <a:ext uri="{FF2B5EF4-FFF2-40B4-BE49-F238E27FC236}">
                <a16:creationId xmlns:a16="http://schemas.microsoft.com/office/drawing/2014/main" id="{8BD4C4C3-4A97-3B57-8AE2-F3E3618EF41F}"/>
              </a:ext>
            </a:extLst>
          </p:cNvPr>
          <p:cNvGrpSpPr/>
          <p:nvPr/>
        </p:nvGrpSpPr>
        <p:grpSpPr>
          <a:xfrm>
            <a:off x="6983241" y="2309955"/>
            <a:ext cx="340517" cy="339171"/>
            <a:chOff x="7064315" y="2471047"/>
            <a:chExt cx="351484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53" name="Google Shape;571;p47">
              <a:extLst>
                <a:ext uri="{FF2B5EF4-FFF2-40B4-BE49-F238E27FC236}">
                  <a16:creationId xmlns:a16="http://schemas.microsoft.com/office/drawing/2014/main" id="{8FD976C1-4FF0-C441-37B0-BC1587D61BBB}"/>
                </a:ext>
              </a:extLst>
            </p:cNvPr>
            <p:cNvSpPr/>
            <p:nvPr/>
          </p:nvSpPr>
          <p:spPr>
            <a:xfrm>
              <a:off x="7064315" y="2471047"/>
              <a:ext cx="41678" cy="266739"/>
            </a:xfrm>
            <a:custGeom>
              <a:avLst/>
              <a:gdLst/>
              <a:ahLst/>
              <a:cxnLst/>
              <a:rect l="l" t="t" r="r" b="b"/>
              <a:pathLst>
                <a:path w="30" h="192" extrusionOk="0">
                  <a:moveTo>
                    <a:pt x="18" y="185"/>
                  </a:moveTo>
                  <a:lnTo>
                    <a:pt x="30" y="173"/>
                  </a:lnTo>
                  <a:lnTo>
                    <a:pt x="30" y="0"/>
                  </a:lnTo>
                  <a:lnTo>
                    <a:pt x="0" y="0"/>
                  </a:lnTo>
                  <a:lnTo>
                    <a:pt x="0" y="192"/>
                  </a:lnTo>
                  <a:lnTo>
                    <a:pt x="25" y="192"/>
                  </a:lnTo>
                  <a:lnTo>
                    <a:pt x="18" y="1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572;p47">
              <a:extLst>
                <a:ext uri="{FF2B5EF4-FFF2-40B4-BE49-F238E27FC236}">
                  <a16:creationId xmlns:a16="http://schemas.microsoft.com/office/drawing/2014/main" id="{2901C553-42A7-7998-5CE9-131309EBAF1F}"/>
                </a:ext>
              </a:extLst>
            </p:cNvPr>
            <p:cNvSpPr/>
            <p:nvPr/>
          </p:nvSpPr>
          <p:spPr>
            <a:xfrm>
              <a:off x="7374121" y="2471047"/>
              <a:ext cx="41678" cy="266739"/>
            </a:xfrm>
            <a:custGeom>
              <a:avLst/>
              <a:gdLst/>
              <a:ahLst/>
              <a:cxnLst/>
              <a:rect l="l" t="t" r="r" b="b"/>
              <a:pathLst>
                <a:path w="17" h="109" extrusionOk="0">
                  <a:moveTo>
                    <a:pt x="17" y="109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6" y="104"/>
                    <a:pt x="5" y="106"/>
                    <a:pt x="5" y="109"/>
                  </a:cubicBezTo>
                  <a:lnTo>
                    <a:pt x="17" y="1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573;p47">
              <a:extLst>
                <a:ext uri="{FF2B5EF4-FFF2-40B4-BE49-F238E27FC236}">
                  <a16:creationId xmlns:a16="http://schemas.microsoft.com/office/drawing/2014/main" id="{B9F33DFF-8869-31CD-AA6C-28C9336D05CF}"/>
                </a:ext>
              </a:extLst>
            </p:cNvPr>
            <p:cNvSpPr/>
            <p:nvPr/>
          </p:nvSpPr>
          <p:spPr>
            <a:xfrm>
              <a:off x="7126832" y="2471047"/>
              <a:ext cx="225061" cy="220893"/>
            </a:xfrm>
            <a:custGeom>
              <a:avLst/>
              <a:gdLst/>
              <a:ahLst/>
              <a:cxnLst/>
              <a:rect l="l" t="t" r="r" b="b"/>
              <a:pathLst>
                <a:path w="162" h="159" extrusionOk="0">
                  <a:moveTo>
                    <a:pt x="162" y="118"/>
                  </a:moveTo>
                  <a:lnTo>
                    <a:pt x="162" y="0"/>
                  </a:lnTo>
                  <a:lnTo>
                    <a:pt x="0" y="0"/>
                  </a:lnTo>
                  <a:lnTo>
                    <a:pt x="0" y="159"/>
                  </a:lnTo>
                  <a:lnTo>
                    <a:pt x="15" y="145"/>
                  </a:lnTo>
                  <a:lnTo>
                    <a:pt x="26" y="155"/>
                  </a:lnTo>
                  <a:lnTo>
                    <a:pt x="26" y="60"/>
                  </a:lnTo>
                  <a:lnTo>
                    <a:pt x="77" y="60"/>
                  </a:lnTo>
                  <a:lnTo>
                    <a:pt x="77" y="104"/>
                  </a:lnTo>
                  <a:lnTo>
                    <a:pt x="152" y="104"/>
                  </a:lnTo>
                  <a:lnTo>
                    <a:pt x="152" y="118"/>
                  </a:lnTo>
                  <a:lnTo>
                    <a:pt x="162" y="118"/>
                  </a:lnTo>
                  <a:close/>
                  <a:moveTo>
                    <a:pt x="148" y="74"/>
                  </a:moveTo>
                  <a:lnTo>
                    <a:pt x="104" y="74"/>
                  </a:lnTo>
                  <a:lnTo>
                    <a:pt x="104" y="60"/>
                  </a:lnTo>
                  <a:lnTo>
                    <a:pt x="148" y="60"/>
                  </a:lnTo>
                  <a:lnTo>
                    <a:pt x="148" y="74"/>
                  </a:lnTo>
                  <a:close/>
                  <a:moveTo>
                    <a:pt x="148" y="44"/>
                  </a:moveTo>
                  <a:lnTo>
                    <a:pt x="74" y="44"/>
                  </a:lnTo>
                  <a:lnTo>
                    <a:pt x="74" y="30"/>
                  </a:lnTo>
                  <a:lnTo>
                    <a:pt x="148" y="30"/>
                  </a:lnTo>
                  <a:lnTo>
                    <a:pt x="148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574;p47">
              <a:extLst>
                <a:ext uri="{FF2B5EF4-FFF2-40B4-BE49-F238E27FC236}">
                  <a16:creationId xmlns:a16="http://schemas.microsoft.com/office/drawing/2014/main" id="{437AF946-674C-CC2B-4A93-38D7300015E3}"/>
                </a:ext>
              </a:extLst>
            </p:cNvPr>
            <p:cNvSpPr/>
            <p:nvPr/>
          </p:nvSpPr>
          <p:spPr>
            <a:xfrm>
              <a:off x="7118496" y="2573852"/>
              <a:ext cx="248679" cy="247289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38" y="101"/>
                  </a:moveTo>
                  <a:cubicBezTo>
                    <a:pt x="91" y="101"/>
                    <a:pt x="91" y="101"/>
                    <a:pt x="91" y="101"/>
                  </a:cubicBezTo>
                  <a:cubicBezTo>
                    <a:pt x="92" y="98"/>
                    <a:pt x="92" y="98"/>
                    <a:pt x="92" y="98"/>
                  </a:cubicBezTo>
                  <a:cubicBezTo>
                    <a:pt x="98" y="86"/>
                    <a:pt x="101" y="72"/>
                    <a:pt x="101" y="59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68" y="25"/>
                    <a:pt x="68" y="25"/>
                    <a:pt x="68" y="25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0" y="63"/>
                    <a:pt x="0" y="63"/>
                    <a:pt x="0" y="63"/>
                  </a:cubicBezTo>
                  <a:lnTo>
                    <a:pt x="38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575;p47">
            <a:extLst>
              <a:ext uri="{FF2B5EF4-FFF2-40B4-BE49-F238E27FC236}">
                <a16:creationId xmlns:a16="http://schemas.microsoft.com/office/drawing/2014/main" id="{74A037EC-B152-5137-348B-D2CA4BB3E10F}"/>
              </a:ext>
            </a:extLst>
          </p:cNvPr>
          <p:cNvGrpSpPr/>
          <p:nvPr/>
        </p:nvGrpSpPr>
        <p:grpSpPr>
          <a:xfrm>
            <a:off x="6983241" y="1779662"/>
            <a:ext cx="340518" cy="340518"/>
            <a:chOff x="7074040" y="1911173"/>
            <a:chExt cx="351484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58" name="Google Shape;576;p47">
              <a:extLst>
                <a:ext uri="{FF2B5EF4-FFF2-40B4-BE49-F238E27FC236}">
                  <a16:creationId xmlns:a16="http://schemas.microsoft.com/office/drawing/2014/main" id="{7930EC57-4E96-0AB6-FB68-CA3444873D6F}"/>
                </a:ext>
              </a:extLst>
            </p:cNvPr>
            <p:cNvSpPr/>
            <p:nvPr/>
          </p:nvSpPr>
          <p:spPr>
            <a:xfrm>
              <a:off x="7224080" y="2136234"/>
              <a:ext cx="51403" cy="22228"/>
            </a:xfrm>
            <a:custGeom>
              <a:avLst/>
              <a:gdLst/>
              <a:ahLst/>
              <a:cxnLst/>
              <a:rect l="l" t="t" r="r" b="b"/>
              <a:pathLst>
                <a:path w="21" h="9" extrusionOk="0">
                  <a:moveTo>
                    <a:pt x="10" y="0"/>
                  </a:moveTo>
                  <a:cubicBezTo>
                    <a:pt x="6" y="0"/>
                    <a:pt x="2" y="3"/>
                    <a:pt x="0" y="7"/>
                  </a:cubicBezTo>
                  <a:cubicBezTo>
                    <a:pt x="3" y="8"/>
                    <a:pt x="7" y="9"/>
                    <a:pt x="10" y="9"/>
                  </a:cubicBezTo>
                  <a:cubicBezTo>
                    <a:pt x="14" y="9"/>
                    <a:pt x="18" y="8"/>
                    <a:pt x="21" y="7"/>
                  </a:cubicBezTo>
                  <a:cubicBezTo>
                    <a:pt x="19" y="3"/>
                    <a:pt x="15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577;p47">
              <a:extLst>
                <a:ext uri="{FF2B5EF4-FFF2-40B4-BE49-F238E27FC236}">
                  <a16:creationId xmlns:a16="http://schemas.microsoft.com/office/drawing/2014/main" id="{E5ECB5A3-3BFD-A94D-EE6F-D6DDD3653C30}"/>
                </a:ext>
              </a:extLst>
            </p:cNvPr>
            <p:cNvSpPr/>
            <p:nvPr/>
          </p:nvSpPr>
          <p:spPr>
            <a:xfrm>
              <a:off x="7229637" y="2055657"/>
              <a:ext cx="41700" cy="4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578;p47">
              <a:extLst>
                <a:ext uri="{FF2B5EF4-FFF2-40B4-BE49-F238E27FC236}">
                  <a16:creationId xmlns:a16="http://schemas.microsoft.com/office/drawing/2014/main" id="{16C3519E-0C76-4785-E33F-395B894EECD9}"/>
                </a:ext>
              </a:extLst>
            </p:cNvPr>
            <p:cNvSpPr/>
            <p:nvPr/>
          </p:nvSpPr>
          <p:spPr>
            <a:xfrm>
              <a:off x="7074040" y="1911173"/>
              <a:ext cx="351484" cy="35148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119" y="46"/>
                  </a:moveTo>
                  <a:cubicBezTo>
                    <a:pt x="130" y="29"/>
                    <a:pt x="130" y="29"/>
                    <a:pt x="130" y="29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4" y="22"/>
                    <a:pt x="91" y="20"/>
                    <a:pt x="87" y="19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2" y="20"/>
                    <a:pt x="49" y="22"/>
                    <a:pt x="46" y="2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2" y="49"/>
                    <a:pt x="20" y="52"/>
                    <a:pt x="19" y="56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0" y="91"/>
                    <a:pt x="22" y="94"/>
                    <a:pt x="24" y="97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29" y="130"/>
                    <a:pt x="29" y="130"/>
                    <a:pt x="29" y="130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9" y="121"/>
                    <a:pt x="52" y="122"/>
                    <a:pt x="56" y="124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83" y="143"/>
                    <a:pt x="83" y="143"/>
                    <a:pt x="83" y="143"/>
                  </a:cubicBezTo>
                  <a:cubicBezTo>
                    <a:pt x="87" y="124"/>
                    <a:pt x="87" y="124"/>
                    <a:pt x="87" y="124"/>
                  </a:cubicBezTo>
                  <a:cubicBezTo>
                    <a:pt x="91" y="122"/>
                    <a:pt x="94" y="121"/>
                    <a:pt x="97" y="119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21" y="94"/>
                    <a:pt x="122" y="91"/>
                    <a:pt x="124" y="87"/>
                  </a:cubicBezTo>
                  <a:cubicBezTo>
                    <a:pt x="143" y="83"/>
                    <a:pt x="143" y="83"/>
                    <a:pt x="143" y="83"/>
                  </a:cubicBezTo>
                  <a:cubicBezTo>
                    <a:pt x="143" y="60"/>
                    <a:pt x="143" y="60"/>
                    <a:pt x="143" y="60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2" y="52"/>
                    <a:pt x="121" y="49"/>
                    <a:pt x="119" y="46"/>
                  </a:cubicBezTo>
                  <a:close/>
                  <a:moveTo>
                    <a:pt x="71" y="109"/>
                  </a:moveTo>
                  <a:cubicBezTo>
                    <a:pt x="51" y="109"/>
                    <a:pt x="34" y="92"/>
                    <a:pt x="34" y="71"/>
                  </a:cubicBezTo>
                  <a:cubicBezTo>
                    <a:pt x="34" y="51"/>
                    <a:pt x="51" y="34"/>
                    <a:pt x="71" y="34"/>
                  </a:cubicBezTo>
                  <a:cubicBezTo>
                    <a:pt x="92" y="34"/>
                    <a:pt x="109" y="51"/>
                    <a:pt x="109" y="71"/>
                  </a:cubicBezTo>
                  <a:cubicBezTo>
                    <a:pt x="109" y="92"/>
                    <a:pt x="92" y="109"/>
                    <a:pt x="71" y="1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579;p47">
              <a:extLst>
                <a:ext uri="{FF2B5EF4-FFF2-40B4-BE49-F238E27FC236}">
                  <a16:creationId xmlns:a16="http://schemas.microsoft.com/office/drawing/2014/main" id="{E65824B6-C7A0-094D-D784-755B86E2D6CA}"/>
                </a:ext>
              </a:extLst>
            </p:cNvPr>
            <p:cNvSpPr/>
            <p:nvPr/>
          </p:nvSpPr>
          <p:spPr>
            <a:xfrm>
              <a:off x="7178235" y="2013979"/>
              <a:ext cx="144484" cy="127812"/>
            </a:xfrm>
            <a:custGeom>
              <a:avLst/>
              <a:gdLst/>
              <a:ahLst/>
              <a:cxnLst/>
              <a:rect l="l" t="t" r="r" b="b"/>
              <a:pathLst>
                <a:path w="59" h="52" extrusionOk="0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39"/>
                    <a:pt x="5" y="47"/>
                    <a:pt x="11" y="52"/>
                  </a:cubicBezTo>
                  <a:cubicBezTo>
                    <a:pt x="15" y="46"/>
                    <a:pt x="22" y="42"/>
                    <a:pt x="29" y="42"/>
                  </a:cubicBezTo>
                  <a:cubicBezTo>
                    <a:pt x="20" y="42"/>
                    <a:pt x="13" y="34"/>
                    <a:pt x="13" y="25"/>
                  </a:cubicBezTo>
                  <a:cubicBezTo>
                    <a:pt x="13" y="16"/>
                    <a:pt x="20" y="9"/>
                    <a:pt x="29" y="9"/>
                  </a:cubicBezTo>
                  <a:cubicBezTo>
                    <a:pt x="39" y="9"/>
                    <a:pt x="46" y="16"/>
                    <a:pt x="46" y="25"/>
                  </a:cubicBezTo>
                  <a:cubicBezTo>
                    <a:pt x="46" y="34"/>
                    <a:pt x="39" y="42"/>
                    <a:pt x="29" y="42"/>
                  </a:cubicBezTo>
                  <a:cubicBezTo>
                    <a:pt x="37" y="42"/>
                    <a:pt x="44" y="46"/>
                    <a:pt x="47" y="52"/>
                  </a:cubicBezTo>
                  <a:cubicBezTo>
                    <a:pt x="54" y="47"/>
                    <a:pt x="59" y="39"/>
                    <a:pt x="59" y="29"/>
                  </a:cubicBezTo>
                  <a:cubicBezTo>
                    <a:pt x="59" y="13"/>
                    <a:pt x="46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580;p47">
            <a:extLst>
              <a:ext uri="{FF2B5EF4-FFF2-40B4-BE49-F238E27FC236}">
                <a16:creationId xmlns:a16="http://schemas.microsoft.com/office/drawing/2014/main" id="{C0506236-088C-96D5-CF8B-7DFB0DAE4C1F}"/>
              </a:ext>
            </a:extLst>
          </p:cNvPr>
          <p:cNvGrpSpPr/>
          <p:nvPr/>
        </p:nvGrpSpPr>
        <p:grpSpPr>
          <a:xfrm>
            <a:off x="6983241" y="1237257"/>
            <a:ext cx="340518" cy="340518"/>
            <a:chOff x="7074040" y="1361025"/>
            <a:chExt cx="351484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63" name="Google Shape;581;p47">
              <a:extLst>
                <a:ext uri="{FF2B5EF4-FFF2-40B4-BE49-F238E27FC236}">
                  <a16:creationId xmlns:a16="http://schemas.microsoft.com/office/drawing/2014/main" id="{8A258F3D-B8BA-155C-C461-687A10627F28}"/>
                </a:ext>
              </a:extLst>
            </p:cNvPr>
            <p:cNvSpPr/>
            <p:nvPr/>
          </p:nvSpPr>
          <p:spPr>
            <a:xfrm>
              <a:off x="7074040" y="1361025"/>
              <a:ext cx="351484" cy="226451"/>
            </a:xfrm>
            <a:custGeom>
              <a:avLst/>
              <a:gdLst/>
              <a:ahLst/>
              <a:cxnLst/>
              <a:rect l="l" t="t" r="r" b="b"/>
              <a:pathLst>
                <a:path w="143" h="92" extrusionOk="0">
                  <a:moveTo>
                    <a:pt x="118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43"/>
                    <a:pt x="16" y="62"/>
                    <a:pt x="38" y="66"/>
                  </a:cubicBezTo>
                  <a:cubicBezTo>
                    <a:pt x="43" y="74"/>
                    <a:pt x="50" y="79"/>
                    <a:pt x="59" y="82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93" y="79"/>
                    <a:pt x="100" y="74"/>
                    <a:pt x="105" y="66"/>
                  </a:cubicBezTo>
                  <a:cubicBezTo>
                    <a:pt x="127" y="62"/>
                    <a:pt x="143" y="43"/>
                    <a:pt x="143" y="21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16" y="17"/>
                    <a:pt x="116" y="17"/>
                    <a:pt x="116" y="17"/>
                  </a:cubicBezTo>
                  <a:lnTo>
                    <a:pt x="118" y="0"/>
                  </a:lnTo>
                  <a:close/>
                  <a:moveTo>
                    <a:pt x="9" y="25"/>
                  </a:moveTo>
                  <a:cubicBezTo>
                    <a:pt x="28" y="25"/>
                    <a:pt x="28" y="25"/>
                    <a:pt x="28" y="25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0" y="50"/>
                    <a:pt x="31" y="53"/>
                    <a:pt x="32" y="56"/>
                  </a:cubicBezTo>
                  <a:cubicBezTo>
                    <a:pt x="20" y="51"/>
                    <a:pt x="10" y="39"/>
                    <a:pt x="9" y="25"/>
                  </a:cubicBezTo>
                  <a:close/>
                  <a:moveTo>
                    <a:pt x="87" y="60"/>
                  </a:moveTo>
                  <a:cubicBezTo>
                    <a:pt x="71" y="52"/>
                    <a:pt x="71" y="52"/>
                    <a:pt x="71" y="52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84" y="43"/>
                    <a:pt x="84" y="43"/>
                    <a:pt x="84" y="43"/>
                  </a:cubicBezTo>
                  <a:lnTo>
                    <a:pt x="87" y="60"/>
                  </a:lnTo>
                  <a:close/>
                  <a:moveTo>
                    <a:pt x="134" y="25"/>
                  </a:moveTo>
                  <a:cubicBezTo>
                    <a:pt x="133" y="39"/>
                    <a:pt x="123" y="51"/>
                    <a:pt x="111" y="56"/>
                  </a:cubicBezTo>
                  <a:cubicBezTo>
                    <a:pt x="112" y="53"/>
                    <a:pt x="112" y="50"/>
                    <a:pt x="113" y="47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34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582;p47">
              <a:extLst>
                <a:ext uri="{FF2B5EF4-FFF2-40B4-BE49-F238E27FC236}">
                  <a16:creationId xmlns:a16="http://schemas.microsoft.com/office/drawing/2014/main" id="{845DA0C7-D6CF-6176-7182-9BE87C99FEF5}"/>
                </a:ext>
              </a:extLst>
            </p:cNvPr>
            <p:cNvSpPr/>
            <p:nvPr/>
          </p:nvSpPr>
          <p:spPr>
            <a:xfrm>
              <a:off x="7200463" y="1609703"/>
              <a:ext cx="999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583;p47">
              <a:extLst>
                <a:ext uri="{FF2B5EF4-FFF2-40B4-BE49-F238E27FC236}">
                  <a16:creationId xmlns:a16="http://schemas.microsoft.com/office/drawing/2014/main" id="{A522BF0A-1A51-8616-332D-6E066E69391F}"/>
                </a:ext>
              </a:extLst>
            </p:cNvPr>
            <p:cNvSpPr/>
            <p:nvPr/>
          </p:nvSpPr>
          <p:spPr>
            <a:xfrm>
              <a:off x="7157396" y="1648603"/>
              <a:ext cx="184773" cy="63906"/>
            </a:xfrm>
            <a:custGeom>
              <a:avLst/>
              <a:gdLst/>
              <a:ahLst/>
              <a:cxnLst/>
              <a:rect l="l" t="t" r="r" b="b"/>
              <a:pathLst>
                <a:path w="133" h="46" extrusionOk="0">
                  <a:moveTo>
                    <a:pt x="15" y="32"/>
                  </a:moveTo>
                  <a:lnTo>
                    <a:pt x="0" y="32"/>
                  </a:lnTo>
                  <a:lnTo>
                    <a:pt x="0" y="46"/>
                  </a:lnTo>
                  <a:lnTo>
                    <a:pt x="133" y="46"/>
                  </a:lnTo>
                  <a:lnTo>
                    <a:pt x="133" y="32"/>
                  </a:lnTo>
                  <a:lnTo>
                    <a:pt x="119" y="32"/>
                  </a:lnTo>
                  <a:lnTo>
                    <a:pt x="119" y="0"/>
                  </a:lnTo>
                  <a:lnTo>
                    <a:pt x="15" y="0"/>
                  </a:lnTo>
                  <a:lnTo>
                    <a:pt x="15" y="3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584;p47">
              <a:extLst>
                <a:ext uri="{FF2B5EF4-FFF2-40B4-BE49-F238E27FC236}">
                  <a16:creationId xmlns:a16="http://schemas.microsoft.com/office/drawing/2014/main" id="{9C46FD94-1C99-6BBD-580D-EE0BCE0DBDA9}"/>
                </a:ext>
              </a:extLst>
            </p:cNvPr>
            <p:cNvSpPr/>
            <p:nvPr/>
          </p:nvSpPr>
          <p:spPr>
            <a:xfrm>
              <a:off x="7232416" y="1434656"/>
              <a:ext cx="36121" cy="37511"/>
            </a:xfrm>
            <a:custGeom>
              <a:avLst/>
              <a:gdLst/>
              <a:ahLst/>
              <a:cxnLst/>
              <a:rect l="l" t="t" r="r" b="b"/>
              <a:pathLst>
                <a:path w="26" h="27" extrusionOk="0">
                  <a:moveTo>
                    <a:pt x="17" y="9"/>
                  </a:moveTo>
                  <a:lnTo>
                    <a:pt x="12" y="0"/>
                  </a:lnTo>
                  <a:lnTo>
                    <a:pt x="8" y="9"/>
                  </a:lnTo>
                  <a:lnTo>
                    <a:pt x="0" y="11"/>
                  </a:lnTo>
                  <a:lnTo>
                    <a:pt x="7" y="18"/>
                  </a:lnTo>
                  <a:lnTo>
                    <a:pt x="5" y="27"/>
                  </a:lnTo>
                  <a:lnTo>
                    <a:pt x="12" y="21"/>
                  </a:lnTo>
                  <a:lnTo>
                    <a:pt x="21" y="27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17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585;p47">
            <a:extLst>
              <a:ext uri="{FF2B5EF4-FFF2-40B4-BE49-F238E27FC236}">
                <a16:creationId xmlns:a16="http://schemas.microsoft.com/office/drawing/2014/main" id="{47692A6F-A61D-B12D-3C25-F7B08F53641D}"/>
              </a:ext>
            </a:extLst>
          </p:cNvPr>
          <p:cNvGrpSpPr/>
          <p:nvPr/>
        </p:nvGrpSpPr>
        <p:grpSpPr>
          <a:xfrm>
            <a:off x="6265841" y="3410243"/>
            <a:ext cx="300141" cy="340518"/>
            <a:chOff x="6328005" y="3589404"/>
            <a:chExt cx="309807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68" name="Google Shape;586;p47">
              <a:extLst>
                <a:ext uri="{FF2B5EF4-FFF2-40B4-BE49-F238E27FC236}">
                  <a16:creationId xmlns:a16="http://schemas.microsoft.com/office/drawing/2014/main" id="{7395EC11-2B09-4624-B165-98B25FDD2CA1}"/>
                </a:ext>
              </a:extLst>
            </p:cNvPr>
            <p:cNvSpPr/>
            <p:nvPr/>
          </p:nvSpPr>
          <p:spPr>
            <a:xfrm>
              <a:off x="6328005" y="3589404"/>
              <a:ext cx="309807" cy="265350"/>
            </a:xfrm>
            <a:custGeom>
              <a:avLst/>
              <a:gdLst/>
              <a:ahLst/>
              <a:cxnLst/>
              <a:rect l="l" t="t" r="r" b="b"/>
              <a:pathLst>
                <a:path w="126" h="108" extrusionOk="0">
                  <a:moveTo>
                    <a:pt x="63" y="0"/>
                  </a:moveTo>
                  <a:cubicBezTo>
                    <a:pt x="28" y="0"/>
                    <a:pt x="0" y="28"/>
                    <a:pt x="0" y="63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7" y="108"/>
                    <a:pt x="17" y="108"/>
                    <a:pt x="17" y="10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33"/>
                    <a:pt x="33" y="8"/>
                    <a:pt x="63" y="8"/>
                  </a:cubicBezTo>
                  <a:cubicBezTo>
                    <a:pt x="93" y="8"/>
                    <a:pt x="117" y="33"/>
                    <a:pt x="117" y="6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09" y="108"/>
                    <a:pt x="109" y="108"/>
                    <a:pt x="109" y="108"/>
                  </a:cubicBezTo>
                  <a:cubicBezTo>
                    <a:pt x="126" y="99"/>
                    <a:pt x="126" y="99"/>
                    <a:pt x="126" y="99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6" y="28"/>
                    <a:pt x="9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587;p47">
              <a:extLst>
                <a:ext uri="{FF2B5EF4-FFF2-40B4-BE49-F238E27FC236}">
                  <a16:creationId xmlns:a16="http://schemas.microsoft.com/office/drawing/2014/main" id="{B7D21341-7FB4-672C-0DF1-52CFFD654221}"/>
                </a:ext>
              </a:extLst>
            </p:cNvPr>
            <p:cNvSpPr/>
            <p:nvPr/>
          </p:nvSpPr>
          <p:spPr>
            <a:xfrm>
              <a:off x="6389133" y="3733887"/>
              <a:ext cx="41700" cy="1431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588;p47">
              <a:extLst>
                <a:ext uri="{FF2B5EF4-FFF2-40B4-BE49-F238E27FC236}">
                  <a16:creationId xmlns:a16="http://schemas.microsoft.com/office/drawing/2014/main" id="{F3D7D32E-6459-C63E-9124-D78BAB8B0ACA}"/>
                </a:ext>
              </a:extLst>
            </p:cNvPr>
            <p:cNvSpPr/>
            <p:nvPr/>
          </p:nvSpPr>
          <p:spPr>
            <a:xfrm>
              <a:off x="6450260" y="3733887"/>
              <a:ext cx="123645" cy="207000"/>
            </a:xfrm>
            <a:custGeom>
              <a:avLst/>
              <a:gdLst/>
              <a:ahLst/>
              <a:cxnLst/>
              <a:rect l="l" t="t" r="r" b="b"/>
              <a:pathLst>
                <a:path w="89" h="149" extrusionOk="0">
                  <a:moveTo>
                    <a:pt x="89" y="135"/>
                  </a:moveTo>
                  <a:lnTo>
                    <a:pt x="89" y="0"/>
                  </a:lnTo>
                  <a:lnTo>
                    <a:pt x="60" y="0"/>
                  </a:lnTo>
                  <a:lnTo>
                    <a:pt x="60" y="103"/>
                  </a:lnTo>
                  <a:lnTo>
                    <a:pt x="74" y="103"/>
                  </a:lnTo>
                  <a:lnTo>
                    <a:pt x="74" y="119"/>
                  </a:lnTo>
                  <a:lnTo>
                    <a:pt x="44" y="119"/>
                  </a:lnTo>
                  <a:lnTo>
                    <a:pt x="44" y="105"/>
                  </a:lnTo>
                  <a:lnTo>
                    <a:pt x="0" y="105"/>
                  </a:lnTo>
                  <a:lnTo>
                    <a:pt x="0" y="149"/>
                  </a:lnTo>
                  <a:lnTo>
                    <a:pt x="44" y="149"/>
                  </a:lnTo>
                  <a:lnTo>
                    <a:pt x="44" y="135"/>
                  </a:lnTo>
                  <a:lnTo>
                    <a:pt x="89" y="1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" name="Google Shape;589;p47">
            <a:extLst>
              <a:ext uri="{FF2B5EF4-FFF2-40B4-BE49-F238E27FC236}">
                <a16:creationId xmlns:a16="http://schemas.microsoft.com/office/drawing/2014/main" id="{6F1C7802-DFD0-1933-6D18-94F31BE2127C}"/>
              </a:ext>
            </a:extLst>
          </p:cNvPr>
          <p:cNvGrpSpPr/>
          <p:nvPr/>
        </p:nvGrpSpPr>
        <p:grpSpPr>
          <a:xfrm>
            <a:off x="6246315" y="2888026"/>
            <a:ext cx="339193" cy="319074"/>
            <a:chOff x="6308555" y="3029531"/>
            <a:chExt cx="350117" cy="32935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72" name="Google Shape;590;p47">
              <a:extLst>
                <a:ext uri="{FF2B5EF4-FFF2-40B4-BE49-F238E27FC236}">
                  <a16:creationId xmlns:a16="http://schemas.microsoft.com/office/drawing/2014/main" id="{95B5AD39-5804-CA4A-C37B-8C8C634CCA86}"/>
                </a:ext>
              </a:extLst>
            </p:cNvPr>
            <p:cNvSpPr/>
            <p:nvPr/>
          </p:nvSpPr>
          <p:spPr>
            <a:xfrm>
              <a:off x="6411361" y="3029531"/>
              <a:ext cx="144484" cy="329256"/>
            </a:xfrm>
            <a:custGeom>
              <a:avLst/>
              <a:gdLst/>
              <a:ahLst/>
              <a:cxnLst/>
              <a:rect l="l" t="t" r="r" b="b"/>
              <a:pathLst>
                <a:path w="59" h="134" extrusionOk="0">
                  <a:moveTo>
                    <a:pt x="0" y="134"/>
                  </a:moveTo>
                  <a:cubicBezTo>
                    <a:pt x="59" y="134"/>
                    <a:pt x="59" y="134"/>
                    <a:pt x="59" y="134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34"/>
                  </a:lnTo>
                  <a:close/>
                  <a:moveTo>
                    <a:pt x="34" y="100"/>
                  </a:moveTo>
                  <a:cubicBezTo>
                    <a:pt x="34" y="109"/>
                    <a:pt x="34" y="109"/>
                    <a:pt x="34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0"/>
                    <a:pt x="25" y="100"/>
                    <a:pt x="25" y="100"/>
                  </a:cubicBezTo>
                  <a:cubicBezTo>
                    <a:pt x="22" y="99"/>
                    <a:pt x="19" y="96"/>
                    <a:pt x="18" y="93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26" y="91"/>
                    <a:pt x="28" y="92"/>
                    <a:pt x="29" y="92"/>
                  </a:cubicBezTo>
                  <a:cubicBezTo>
                    <a:pt x="32" y="92"/>
                    <a:pt x="34" y="90"/>
                    <a:pt x="34" y="88"/>
                  </a:cubicBezTo>
                  <a:cubicBezTo>
                    <a:pt x="34" y="86"/>
                    <a:pt x="32" y="84"/>
                    <a:pt x="29" y="84"/>
                  </a:cubicBezTo>
                  <a:cubicBezTo>
                    <a:pt x="23" y="84"/>
                    <a:pt x="17" y="78"/>
                    <a:pt x="17" y="71"/>
                  </a:cubicBezTo>
                  <a:cubicBezTo>
                    <a:pt x="17" y="66"/>
                    <a:pt x="20" y="61"/>
                    <a:pt x="25" y="5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7" y="61"/>
                    <a:pt x="40" y="63"/>
                    <a:pt x="41" y="66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68"/>
                    <a:pt x="31" y="67"/>
                    <a:pt x="29" y="67"/>
                  </a:cubicBezTo>
                  <a:cubicBezTo>
                    <a:pt x="27" y="67"/>
                    <a:pt x="25" y="69"/>
                    <a:pt x="25" y="71"/>
                  </a:cubicBezTo>
                  <a:cubicBezTo>
                    <a:pt x="25" y="73"/>
                    <a:pt x="27" y="75"/>
                    <a:pt x="29" y="75"/>
                  </a:cubicBezTo>
                  <a:cubicBezTo>
                    <a:pt x="36" y="75"/>
                    <a:pt x="42" y="81"/>
                    <a:pt x="42" y="88"/>
                  </a:cubicBezTo>
                  <a:cubicBezTo>
                    <a:pt x="42" y="93"/>
                    <a:pt x="38" y="98"/>
                    <a:pt x="34" y="100"/>
                  </a:cubicBezTo>
                  <a:close/>
                  <a:moveTo>
                    <a:pt x="9" y="8"/>
                  </a:moveTo>
                  <a:cubicBezTo>
                    <a:pt x="50" y="8"/>
                    <a:pt x="50" y="8"/>
                    <a:pt x="50" y="8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9" y="25"/>
                    <a:pt x="9" y="25"/>
                    <a:pt x="9" y="25"/>
                  </a:cubicBezTo>
                  <a:lnTo>
                    <a:pt x="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591;p47">
              <a:extLst>
                <a:ext uri="{FF2B5EF4-FFF2-40B4-BE49-F238E27FC236}">
                  <a16:creationId xmlns:a16="http://schemas.microsoft.com/office/drawing/2014/main" id="{959479CA-9CC8-0AC5-680D-AAEF555477E2}"/>
                </a:ext>
              </a:extLst>
            </p:cNvPr>
            <p:cNvSpPr/>
            <p:nvPr/>
          </p:nvSpPr>
          <p:spPr>
            <a:xfrm>
              <a:off x="6369683" y="3214303"/>
              <a:ext cx="222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592;p47">
              <a:extLst>
                <a:ext uri="{FF2B5EF4-FFF2-40B4-BE49-F238E27FC236}">
                  <a16:creationId xmlns:a16="http://schemas.microsoft.com/office/drawing/2014/main" id="{0A4A7682-2B20-E7DE-F6FE-143640B14EA3}"/>
                </a:ext>
              </a:extLst>
            </p:cNvPr>
            <p:cNvSpPr/>
            <p:nvPr/>
          </p:nvSpPr>
          <p:spPr>
            <a:xfrm>
              <a:off x="6369683" y="3255981"/>
              <a:ext cx="222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593;p47">
              <a:extLst>
                <a:ext uri="{FF2B5EF4-FFF2-40B4-BE49-F238E27FC236}">
                  <a16:creationId xmlns:a16="http://schemas.microsoft.com/office/drawing/2014/main" id="{64B9AB8B-D673-5540-BA6F-BA6BDD281E1F}"/>
                </a:ext>
              </a:extLst>
            </p:cNvPr>
            <p:cNvSpPr/>
            <p:nvPr/>
          </p:nvSpPr>
          <p:spPr>
            <a:xfrm>
              <a:off x="6369683" y="3092047"/>
              <a:ext cx="222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594;p47">
              <a:extLst>
                <a:ext uri="{FF2B5EF4-FFF2-40B4-BE49-F238E27FC236}">
                  <a16:creationId xmlns:a16="http://schemas.microsoft.com/office/drawing/2014/main" id="{E5CA5E0D-DBC6-5AD6-95B3-36ECB7D49D17}"/>
                </a:ext>
              </a:extLst>
            </p:cNvPr>
            <p:cNvSpPr/>
            <p:nvPr/>
          </p:nvSpPr>
          <p:spPr>
            <a:xfrm>
              <a:off x="6616972" y="3092047"/>
              <a:ext cx="41700" cy="26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595;p47">
              <a:extLst>
                <a:ext uri="{FF2B5EF4-FFF2-40B4-BE49-F238E27FC236}">
                  <a16:creationId xmlns:a16="http://schemas.microsoft.com/office/drawing/2014/main" id="{2164AA7A-B4A6-5180-E339-E81BA62130F7}"/>
                </a:ext>
              </a:extLst>
            </p:cNvPr>
            <p:cNvSpPr/>
            <p:nvPr/>
          </p:nvSpPr>
          <p:spPr>
            <a:xfrm>
              <a:off x="6575294" y="3092047"/>
              <a:ext cx="207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596;p47">
              <a:extLst>
                <a:ext uri="{FF2B5EF4-FFF2-40B4-BE49-F238E27FC236}">
                  <a16:creationId xmlns:a16="http://schemas.microsoft.com/office/drawing/2014/main" id="{F7DA7658-10D1-DB03-840D-76887BBB9491}"/>
                </a:ext>
              </a:extLst>
            </p:cNvPr>
            <p:cNvSpPr/>
            <p:nvPr/>
          </p:nvSpPr>
          <p:spPr>
            <a:xfrm>
              <a:off x="6575294" y="3255981"/>
              <a:ext cx="20700" cy="102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597;p47">
              <a:extLst>
                <a:ext uri="{FF2B5EF4-FFF2-40B4-BE49-F238E27FC236}">
                  <a16:creationId xmlns:a16="http://schemas.microsoft.com/office/drawing/2014/main" id="{86F67F9D-F352-EC6D-1A3D-FDD6AC53DFF1}"/>
                </a:ext>
              </a:extLst>
            </p:cNvPr>
            <p:cNvSpPr/>
            <p:nvPr/>
          </p:nvSpPr>
          <p:spPr>
            <a:xfrm>
              <a:off x="6308555" y="3092047"/>
              <a:ext cx="41700" cy="26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598;p47">
              <a:extLst>
                <a:ext uri="{FF2B5EF4-FFF2-40B4-BE49-F238E27FC236}">
                  <a16:creationId xmlns:a16="http://schemas.microsoft.com/office/drawing/2014/main" id="{69A986E0-E96B-7B6A-6A92-F80B77001342}"/>
                </a:ext>
              </a:extLst>
            </p:cNvPr>
            <p:cNvSpPr/>
            <p:nvPr/>
          </p:nvSpPr>
          <p:spPr>
            <a:xfrm>
              <a:off x="6575294" y="3214303"/>
              <a:ext cx="207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599;p47">
            <a:extLst>
              <a:ext uri="{FF2B5EF4-FFF2-40B4-BE49-F238E27FC236}">
                <a16:creationId xmlns:a16="http://schemas.microsoft.com/office/drawing/2014/main" id="{6BAFA6C8-E9B3-58C0-DA31-A7C4C097D9D3}"/>
              </a:ext>
            </a:extLst>
          </p:cNvPr>
          <p:cNvGrpSpPr/>
          <p:nvPr/>
        </p:nvGrpSpPr>
        <p:grpSpPr>
          <a:xfrm>
            <a:off x="6265841" y="2309955"/>
            <a:ext cx="300141" cy="339171"/>
            <a:chOff x="6328005" y="2451597"/>
            <a:chExt cx="309807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82" name="Google Shape;600;p47">
              <a:extLst>
                <a:ext uri="{FF2B5EF4-FFF2-40B4-BE49-F238E27FC236}">
                  <a16:creationId xmlns:a16="http://schemas.microsoft.com/office/drawing/2014/main" id="{1FDA0389-D1EB-2801-4D57-FE9B0026946E}"/>
                </a:ext>
              </a:extLst>
            </p:cNvPr>
            <p:cNvSpPr/>
            <p:nvPr/>
          </p:nvSpPr>
          <p:spPr>
            <a:xfrm>
              <a:off x="6389133" y="2554403"/>
              <a:ext cx="184773" cy="183383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34" y="0"/>
                  </a:moveTo>
                  <a:cubicBezTo>
                    <a:pt x="15" y="2"/>
                    <a:pt x="0" y="18"/>
                    <a:pt x="0" y="38"/>
                  </a:cubicBezTo>
                  <a:cubicBezTo>
                    <a:pt x="0" y="59"/>
                    <a:pt x="17" y="75"/>
                    <a:pt x="38" y="75"/>
                  </a:cubicBezTo>
                  <a:cubicBezTo>
                    <a:pt x="57" y="75"/>
                    <a:pt x="73" y="61"/>
                    <a:pt x="75" y="42"/>
                  </a:cubicBezTo>
                  <a:cubicBezTo>
                    <a:pt x="34" y="42"/>
                    <a:pt x="34" y="42"/>
                    <a:pt x="34" y="42"/>
                  </a:cubicBezTo>
                  <a:lnTo>
                    <a:pt x="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601;p47">
              <a:extLst>
                <a:ext uri="{FF2B5EF4-FFF2-40B4-BE49-F238E27FC236}">
                  <a16:creationId xmlns:a16="http://schemas.microsoft.com/office/drawing/2014/main" id="{5E05F7F1-CE4B-6168-B508-536B8472D269}"/>
                </a:ext>
              </a:extLst>
            </p:cNvPr>
            <p:cNvSpPr/>
            <p:nvPr/>
          </p:nvSpPr>
          <p:spPr>
            <a:xfrm>
              <a:off x="6328005" y="2451597"/>
              <a:ext cx="309807" cy="350094"/>
            </a:xfrm>
            <a:custGeom>
              <a:avLst/>
              <a:gdLst/>
              <a:ahLst/>
              <a:cxnLst/>
              <a:rect l="l" t="t" r="r" b="b"/>
              <a:pathLst>
                <a:path w="126" h="143" extrusionOk="0">
                  <a:moveTo>
                    <a:pt x="126" y="80"/>
                  </a:moveTo>
                  <a:cubicBezTo>
                    <a:pt x="126" y="65"/>
                    <a:pt x="120" y="51"/>
                    <a:pt x="112" y="4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23" y="17"/>
                    <a:pt x="123" y="17"/>
                    <a:pt x="123" y="17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87" y="22"/>
                    <a:pt x="81" y="20"/>
                    <a:pt x="75" y="1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44" y="20"/>
                    <a:pt x="39" y="22"/>
                    <a:pt x="33" y="2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5" y="51"/>
                    <a:pt x="0" y="65"/>
                    <a:pt x="0" y="80"/>
                  </a:cubicBezTo>
                  <a:cubicBezTo>
                    <a:pt x="0" y="114"/>
                    <a:pt x="28" y="143"/>
                    <a:pt x="63" y="143"/>
                  </a:cubicBezTo>
                  <a:cubicBezTo>
                    <a:pt x="97" y="143"/>
                    <a:pt x="126" y="114"/>
                    <a:pt x="126" y="80"/>
                  </a:cubicBezTo>
                  <a:close/>
                  <a:moveTo>
                    <a:pt x="63" y="126"/>
                  </a:moveTo>
                  <a:cubicBezTo>
                    <a:pt x="37" y="126"/>
                    <a:pt x="17" y="105"/>
                    <a:pt x="17" y="80"/>
                  </a:cubicBezTo>
                  <a:cubicBezTo>
                    <a:pt x="17" y="54"/>
                    <a:pt x="37" y="34"/>
                    <a:pt x="63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109" y="76"/>
                    <a:pt x="109" y="76"/>
                    <a:pt x="109" y="76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105"/>
                    <a:pt x="88" y="126"/>
                    <a:pt x="63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602;p47">
            <a:extLst>
              <a:ext uri="{FF2B5EF4-FFF2-40B4-BE49-F238E27FC236}">
                <a16:creationId xmlns:a16="http://schemas.microsoft.com/office/drawing/2014/main" id="{C43AE64B-DBA1-1A27-2CE3-57CCE4A2FF88}"/>
              </a:ext>
            </a:extLst>
          </p:cNvPr>
          <p:cNvGrpSpPr/>
          <p:nvPr/>
        </p:nvGrpSpPr>
        <p:grpSpPr>
          <a:xfrm>
            <a:off x="6246323" y="1779663"/>
            <a:ext cx="339177" cy="340518"/>
            <a:chOff x="6308555" y="1911173"/>
            <a:chExt cx="350100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85" name="Google Shape;603;p47">
              <a:extLst>
                <a:ext uri="{FF2B5EF4-FFF2-40B4-BE49-F238E27FC236}">
                  <a16:creationId xmlns:a16="http://schemas.microsoft.com/office/drawing/2014/main" id="{190E56E8-1DFC-80F4-D630-71C1FAD54663}"/>
                </a:ext>
              </a:extLst>
            </p:cNvPr>
            <p:cNvSpPr/>
            <p:nvPr/>
          </p:nvSpPr>
          <p:spPr>
            <a:xfrm>
              <a:off x="6433589" y="2097335"/>
              <a:ext cx="99900" cy="1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604;p47">
              <a:extLst>
                <a:ext uri="{FF2B5EF4-FFF2-40B4-BE49-F238E27FC236}">
                  <a16:creationId xmlns:a16="http://schemas.microsoft.com/office/drawing/2014/main" id="{D9F32D5B-4DF3-2C2C-6B31-C77B36E30476}"/>
                </a:ext>
              </a:extLst>
            </p:cNvPr>
            <p:cNvSpPr/>
            <p:nvPr/>
          </p:nvSpPr>
          <p:spPr>
            <a:xfrm>
              <a:off x="6369683" y="2177912"/>
              <a:ext cx="144300" cy="20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605;p47">
              <a:extLst>
                <a:ext uri="{FF2B5EF4-FFF2-40B4-BE49-F238E27FC236}">
                  <a16:creationId xmlns:a16="http://schemas.microsoft.com/office/drawing/2014/main" id="{EFC08125-B7FF-2255-F51B-8C90BEA7A6AD}"/>
                </a:ext>
              </a:extLst>
            </p:cNvPr>
            <p:cNvSpPr/>
            <p:nvPr/>
          </p:nvSpPr>
          <p:spPr>
            <a:xfrm>
              <a:off x="6369683" y="2013979"/>
              <a:ext cx="639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606;p47">
              <a:extLst>
                <a:ext uri="{FF2B5EF4-FFF2-40B4-BE49-F238E27FC236}">
                  <a16:creationId xmlns:a16="http://schemas.microsoft.com/office/drawing/2014/main" id="{059EC391-E2F0-DFF8-AAF3-388145486A92}"/>
                </a:ext>
              </a:extLst>
            </p:cNvPr>
            <p:cNvSpPr/>
            <p:nvPr/>
          </p:nvSpPr>
          <p:spPr>
            <a:xfrm>
              <a:off x="6308555" y="1972301"/>
              <a:ext cx="350095" cy="290356"/>
            </a:xfrm>
            <a:custGeom>
              <a:avLst/>
              <a:gdLst/>
              <a:ahLst/>
              <a:cxnLst/>
              <a:rect l="l" t="t" r="r" b="b"/>
              <a:pathLst>
                <a:path w="252" h="209" extrusionOk="0">
                  <a:moveTo>
                    <a:pt x="0" y="209"/>
                  </a:moveTo>
                  <a:lnTo>
                    <a:pt x="252" y="209"/>
                  </a:lnTo>
                  <a:lnTo>
                    <a:pt x="252" y="0"/>
                  </a:lnTo>
                  <a:lnTo>
                    <a:pt x="0" y="0"/>
                  </a:lnTo>
                  <a:lnTo>
                    <a:pt x="0" y="209"/>
                  </a:lnTo>
                  <a:close/>
                  <a:moveTo>
                    <a:pt x="30" y="134"/>
                  </a:moveTo>
                  <a:lnTo>
                    <a:pt x="162" y="134"/>
                  </a:lnTo>
                  <a:lnTo>
                    <a:pt x="162" y="148"/>
                  </a:lnTo>
                  <a:lnTo>
                    <a:pt x="207" y="148"/>
                  </a:lnTo>
                  <a:lnTo>
                    <a:pt x="207" y="46"/>
                  </a:lnTo>
                  <a:lnTo>
                    <a:pt x="104" y="46"/>
                  </a:lnTo>
                  <a:lnTo>
                    <a:pt x="104" y="60"/>
                  </a:lnTo>
                  <a:lnTo>
                    <a:pt x="30" y="60"/>
                  </a:lnTo>
                  <a:lnTo>
                    <a:pt x="30" y="16"/>
                  </a:lnTo>
                  <a:lnTo>
                    <a:pt x="104" y="16"/>
                  </a:lnTo>
                  <a:lnTo>
                    <a:pt x="104" y="30"/>
                  </a:lnTo>
                  <a:lnTo>
                    <a:pt x="222" y="30"/>
                  </a:lnTo>
                  <a:lnTo>
                    <a:pt x="222" y="163"/>
                  </a:lnTo>
                  <a:lnTo>
                    <a:pt x="162" y="163"/>
                  </a:lnTo>
                  <a:lnTo>
                    <a:pt x="162" y="178"/>
                  </a:lnTo>
                  <a:lnTo>
                    <a:pt x="30" y="178"/>
                  </a:lnTo>
                  <a:lnTo>
                    <a:pt x="30" y="134"/>
                  </a:lnTo>
                  <a:close/>
                  <a:moveTo>
                    <a:pt x="74" y="118"/>
                  </a:moveTo>
                  <a:lnTo>
                    <a:pt x="74" y="74"/>
                  </a:lnTo>
                  <a:lnTo>
                    <a:pt x="178" y="74"/>
                  </a:lnTo>
                  <a:lnTo>
                    <a:pt x="178" y="118"/>
                  </a:lnTo>
                  <a:lnTo>
                    <a:pt x="74" y="1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607;p47">
              <a:extLst>
                <a:ext uri="{FF2B5EF4-FFF2-40B4-BE49-F238E27FC236}">
                  <a16:creationId xmlns:a16="http://schemas.microsoft.com/office/drawing/2014/main" id="{A8110029-CCF8-5559-AFF4-7F72BBEB887B}"/>
                </a:ext>
              </a:extLst>
            </p:cNvPr>
            <p:cNvSpPr/>
            <p:nvPr/>
          </p:nvSpPr>
          <p:spPr>
            <a:xfrm>
              <a:off x="6308555" y="1911173"/>
              <a:ext cx="3501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608;p47">
            <a:extLst>
              <a:ext uri="{FF2B5EF4-FFF2-40B4-BE49-F238E27FC236}">
                <a16:creationId xmlns:a16="http://schemas.microsoft.com/office/drawing/2014/main" id="{F10F19B4-68AF-DDAE-9D4D-F64AE85610C7}"/>
              </a:ext>
            </a:extLst>
          </p:cNvPr>
          <p:cNvGrpSpPr/>
          <p:nvPr/>
        </p:nvGrpSpPr>
        <p:grpSpPr>
          <a:xfrm>
            <a:off x="6246326" y="1237247"/>
            <a:ext cx="339172" cy="340538"/>
            <a:chOff x="6308555" y="1351300"/>
            <a:chExt cx="350095" cy="35150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91" name="Google Shape;609;p47">
              <a:extLst>
                <a:ext uri="{FF2B5EF4-FFF2-40B4-BE49-F238E27FC236}">
                  <a16:creationId xmlns:a16="http://schemas.microsoft.com/office/drawing/2014/main" id="{78EDC354-C303-0A84-264C-BA9BC491E211}"/>
                </a:ext>
              </a:extLst>
            </p:cNvPr>
            <p:cNvSpPr/>
            <p:nvPr/>
          </p:nvSpPr>
          <p:spPr>
            <a:xfrm>
              <a:off x="6468320" y="1351300"/>
              <a:ext cx="31954" cy="41678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12" y="0"/>
                  </a:moveTo>
                  <a:lnTo>
                    <a:pt x="10" y="0"/>
                  </a:lnTo>
                  <a:lnTo>
                    <a:pt x="0" y="30"/>
                  </a:lnTo>
                  <a:lnTo>
                    <a:pt x="23" y="3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610;p47">
              <a:extLst>
                <a:ext uri="{FF2B5EF4-FFF2-40B4-BE49-F238E27FC236}">
                  <a16:creationId xmlns:a16="http://schemas.microsoft.com/office/drawing/2014/main" id="{885D3880-08C9-A723-CD3B-BCB2C39947F3}"/>
                </a:ext>
              </a:extLst>
            </p:cNvPr>
            <p:cNvSpPr/>
            <p:nvPr/>
          </p:nvSpPr>
          <p:spPr>
            <a:xfrm>
              <a:off x="6396078" y="1412428"/>
              <a:ext cx="73631" cy="73631"/>
            </a:xfrm>
            <a:custGeom>
              <a:avLst/>
              <a:gdLst/>
              <a:ahLst/>
              <a:cxnLst/>
              <a:rect l="l" t="t" r="r" b="b"/>
              <a:pathLst>
                <a:path w="53" h="53" extrusionOk="0">
                  <a:moveTo>
                    <a:pt x="0" y="0"/>
                  </a:moveTo>
                  <a:lnTo>
                    <a:pt x="53" y="53"/>
                  </a:ln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611;p47">
              <a:extLst>
                <a:ext uri="{FF2B5EF4-FFF2-40B4-BE49-F238E27FC236}">
                  <a16:creationId xmlns:a16="http://schemas.microsoft.com/office/drawing/2014/main" id="{4A6E1638-46C6-D35D-184B-0FADD04CBC7B}"/>
                </a:ext>
              </a:extLst>
            </p:cNvPr>
            <p:cNvSpPr/>
            <p:nvPr/>
          </p:nvSpPr>
          <p:spPr>
            <a:xfrm>
              <a:off x="6468320" y="1412428"/>
              <a:ext cx="31954" cy="51403"/>
            </a:xfrm>
            <a:custGeom>
              <a:avLst/>
              <a:gdLst/>
              <a:ahLst/>
              <a:cxnLst/>
              <a:rect l="l" t="t" r="r" b="b"/>
              <a:pathLst>
                <a:path w="23" h="37" extrusionOk="0">
                  <a:moveTo>
                    <a:pt x="0" y="0"/>
                  </a:moveTo>
                  <a:lnTo>
                    <a:pt x="10" y="37"/>
                  </a:lnTo>
                  <a:lnTo>
                    <a:pt x="2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612;p47">
              <a:extLst>
                <a:ext uri="{FF2B5EF4-FFF2-40B4-BE49-F238E27FC236}">
                  <a16:creationId xmlns:a16="http://schemas.microsoft.com/office/drawing/2014/main" id="{A8963C42-773B-83C1-E9CA-6328324F41F4}"/>
                </a:ext>
              </a:extLst>
            </p:cNvPr>
            <p:cNvSpPr/>
            <p:nvPr/>
          </p:nvSpPr>
          <p:spPr>
            <a:xfrm>
              <a:off x="6497495" y="1412428"/>
              <a:ext cx="73631" cy="73631"/>
            </a:xfrm>
            <a:custGeom>
              <a:avLst/>
              <a:gdLst/>
              <a:ahLst/>
              <a:cxnLst/>
              <a:rect l="l" t="t" r="r" b="b"/>
              <a:pathLst>
                <a:path w="53" h="53" extrusionOk="0">
                  <a:moveTo>
                    <a:pt x="17" y="0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613;p47">
              <a:extLst>
                <a:ext uri="{FF2B5EF4-FFF2-40B4-BE49-F238E27FC236}">
                  <a16:creationId xmlns:a16="http://schemas.microsoft.com/office/drawing/2014/main" id="{EE9EF8D4-42A0-A394-7450-D558418F70B0}"/>
                </a:ext>
              </a:extLst>
            </p:cNvPr>
            <p:cNvSpPr/>
            <p:nvPr/>
          </p:nvSpPr>
          <p:spPr>
            <a:xfrm>
              <a:off x="6393300" y="1351300"/>
              <a:ext cx="66685" cy="41678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48" y="0"/>
                  </a:moveTo>
                  <a:lnTo>
                    <a:pt x="16" y="0"/>
                  </a:lnTo>
                  <a:lnTo>
                    <a:pt x="0" y="30"/>
                  </a:lnTo>
                  <a:lnTo>
                    <a:pt x="38" y="3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614;p47">
              <a:extLst>
                <a:ext uri="{FF2B5EF4-FFF2-40B4-BE49-F238E27FC236}">
                  <a16:creationId xmlns:a16="http://schemas.microsoft.com/office/drawing/2014/main" id="{190C9A57-27EE-3353-0AB3-1CCDA46F9E14}"/>
                </a:ext>
              </a:extLst>
            </p:cNvPr>
            <p:cNvSpPr/>
            <p:nvPr/>
          </p:nvSpPr>
          <p:spPr>
            <a:xfrm>
              <a:off x="6507220" y="1351300"/>
              <a:ext cx="66685" cy="41678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48" y="3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10" y="30"/>
                  </a:lnTo>
                  <a:lnTo>
                    <a:pt x="48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615;p47">
              <a:extLst>
                <a:ext uri="{FF2B5EF4-FFF2-40B4-BE49-F238E27FC236}">
                  <a16:creationId xmlns:a16="http://schemas.microsoft.com/office/drawing/2014/main" id="{3B24B254-5162-FA7B-7942-FBB0F626008D}"/>
                </a:ext>
              </a:extLst>
            </p:cNvPr>
            <p:cNvSpPr/>
            <p:nvPr/>
          </p:nvSpPr>
          <p:spPr>
            <a:xfrm>
              <a:off x="6494717" y="1415206"/>
              <a:ext cx="163933" cy="226450"/>
            </a:xfrm>
            <a:custGeom>
              <a:avLst/>
              <a:gdLst/>
              <a:ahLst/>
              <a:cxnLst/>
              <a:rect l="l" t="t" r="r" b="b"/>
              <a:pathLst>
                <a:path w="118" h="163" extrusionOk="0">
                  <a:moveTo>
                    <a:pt x="88" y="90"/>
                  </a:moveTo>
                  <a:lnTo>
                    <a:pt x="51" y="127"/>
                  </a:lnTo>
                  <a:lnTo>
                    <a:pt x="41" y="117"/>
                  </a:lnTo>
                  <a:lnTo>
                    <a:pt x="69" y="88"/>
                  </a:lnTo>
                  <a:lnTo>
                    <a:pt x="48" y="67"/>
                  </a:lnTo>
                  <a:lnTo>
                    <a:pt x="0" y="117"/>
                  </a:lnTo>
                  <a:lnTo>
                    <a:pt x="0" y="163"/>
                  </a:lnTo>
                  <a:lnTo>
                    <a:pt x="74" y="163"/>
                  </a:lnTo>
                  <a:lnTo>
                    <a:pt x="74" y="157"/>
                  </a:lnTo>
                  <a:lnTo>
                    <a:pt x="118" y="113"/>
                  </a:lnTo>
                  <a:lnTo>
                    <a:pt x="118" y="0"/>
                  </a:lnTo>
                  <a:lnTo>
                    <a:pt x="88" y="0"/>
                  </a:lnTo>
                  <a:lnTo>
                    <a:pt x="88" y="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616;p47">
              <a:extLst>
                <a:ext uri="{FF2B5EF4-FFF2-40B4-BE49-F238E27FC236}">
                  <a16:creationId xmlns:a16="http://schemas.microsoft.com/office/drawing/2014/main" id="{A7293BB6-4583-09D7-85ED-5B4AECF7C94E}"/>
                </a:ext>
              </a:extLst>
            </p:cNvPr>
            <p:cNvSpPr/>
            <p:nvPr/>
          </p:nvSpPr>
          <p:spPr>
            <a:xfrm>
              <a:off x="6494717" y="1661106"/>
              <a:ext cx="1029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617;p47">
              <a:extLst>
                <a:ext uri="{FF2B5EF4-FFF2-40B4-BE49-F238E27FC236}">
                  <a16:creationId xmlns:a16="http://schemas.microsoft.com/office/drawing/2014/main" id="{368B24E5-5240-AD49-2DB0-A2ED5474E094}"/>
                </a:ext>
              </a:extLst>
            </p:cNvPr>
            <p:cNvSpPr/>
            <p:nvPr/>
          </p:nvSpPr>
          <p:spPr>
            <a:xfrm>
              <a:off x="6308555" y="1415206"/>
              <a:ext cx="163933" cy="226450"/>
            </a:xfrm>
            <a:custGeom>
              <a:avLst/>
              <a:gdLst/>
              <a:ahLst/>
              <a:cxnLst/>
              <a:rect l="l" t="t" r="r" b="b"/>
              <a:pathLst>
                <a:path w="118" h="163" extrusionOk="0">
                  <a:moveTo>
                    <a:pt x="44" y="163"/>
                  </a:moveTo>
                  <a:lnTo>
                    <a:pt x="118" y="163"/>
                  </a:lnTo>
                  <a:lnTo>
                    <a:pt x="118" y="117"/>
                  </a:lnTo>
                  <a:lnTo>
                    <a:pt x="69" y="67"/>
                  </a:lnTo>
                  <a:lnTo>
                    <a:pt x="49" y="88"/>
                  </a:lnTo>
                  <a:lnTo>
                    <a:pt x="76" y="117"/>
                  </a:lnTo>
                  <a:lnTo>
                    <a:pt x="67" y="127"/>
                  </a:lnTo>
                  <a:lnTo>
                    <a:pt x="30" y="90"/>
                  </a:lnTo>
                  <a:lnTo>
                    <a:pt x="30" y="0"/>
                  </a:lnTo>
                  <a:lnTo>
                    <a:pt x="0" y="0"/>
                  </a:lnTo>
                  <a:lnTo>
                    <a:pt x="0" y="113"/>
                  </a:lnTo>
                  <a:lnTo>
                    <a:pt x="44" y="157"/>
                  </a:lnTo>
                  <a:lnTo>
                    <a:pt x="44" y="1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618;p47">
              <a:extLst>
                <a:ext uri="{FF2B5EF4-FFF2-40B4-BE49-F238E27FC236}">
                  <a16:creationId xmlns:a16="http://schemas.microsoft.com/office/drawing/2014/main" id="{4C817C88-8FF9-FD5C-372D-67E4A484D654}"/>
                </a:ext>
              </a:extLst>
            </p:cNvPr>
            <p:cNvSpPr/>
            <p:nvPr/>
          </p:nvSpPr>
          <p:spPr>
            <a:xfrm>
              <a:off x="6369683" y="1661106"/>
              <a:ext cx="1029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619;p47">
            <a:extLst>
              <a:ext uri="{FF2B5EF4-FFF2-40B4-BE49-F238E27FC236}">
                <a16:creationId xmlns:a16="http://schemas.microsoft.com/office/drawing/2014/main" id="{4A14711A-EB25-1303-D63E-80A60A55F401}"/>
              </a:ext>
            </a:extLst>
          </p:cNvPr>
          <p:cNvGrpSpPr/>
          <p:nvPr/>
        </p:nvGrpSpPr>
        <p:grpSpPr>
          <a:xfrm>
            <a:off x="5544418" y="3410257"/>
            <a:ext cx="259763" cy="340490"/>
            <a:chOff x="5580580" y="3599129"/>
            <a:chExt cx="268129" cy="35145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02" name="Google Shape;620;p47">
              <a:extLst>
                <a:ext uri="{FF2B5EF4-FFF2-40B4-BE49-F238E27FC236}">
                  <a16:creationId xmlns:a16="http://schemas.microsoft.com/office/drawing/2014/main" id="{46DF24BF-8B63-A5E8-03F5-418A391E86F4}"/>
                </a:ext>
              </a:extLst>
            </p:cNvPr>
            <p:cNvSpPr/>
            <p:nvPr/>
          </p:nvSpPr>
          <p:spPr>
            <a:xfrm>
              <a:off x="5725064" y="3599129"/>
              <a:ext cx="123645" cy="268129"/>
            </a:xfrm>
            <a:custGeom>
              <a:avLst/>
              <a:gdLst/>
              <a:ahLst/>
              <a:cxnLst/>
              <a:rect l="l" t="t" r="r" b="b"/>
              <a:pathLst>
                <a:path w="50" h="109" extrusionOk="0">
                  <a:moveTo>
                    <a:pt x="33" y="25"/>
                  </a:moveTo>
                  <a:cubicBezTo>
                    <a:pt x="25" y="25"/>
                    <a:pt x="25" y="25"/>
                    <a:pt x="25" y="25"/>
                  </a:cubicBezTo>
                  <a:cubicBezTo>
                    <a:pt x="22" y="25"/>
                    <a:pt x="20" y="26"/>
                    <a:pt x="18" y="27"/>
                  </a:cubicBezTo>
                  <a:cubicBezTo>
                    <a:pt x="16" y="28"/>
                    <a:pt x="14" y="29"/>
                    <a:pt x="13" y="30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9" y="22"/>
                    <a:pt x="12" y="20"/>
                    <a:pt x="15" y="19"/>
                  </a:cubicBezTo>
                  <a:cubicBezTo>
                    <a:pt x="18" y="18"/>
                    <a:pt x="21" y="17"/>
                    <a:pt x="25" y="17"/>
                  </a:cubicBezTo>
                  <a:cubicBezTo>
                    <a:pt x="25" y="8"/>
                    <a:pt x="17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5"/>
                    <a:pt x="3" y="109"/>
                    <a:pt x="8" y="109"/>
                  </a:cubicBezTo>
                  <a:cubicBezTo>
                    <a:pt x="12" y="109"/>
                    <a:pt x="14" y="107"/>
                    <a:pt x="15" y="105"/>
                  </a:cubicBezTo>
                  <a:cubicBezTo>
                    <a:pt x="16" y="103"/>
                    <a:pt x="16" y="101"/>
                    <a:pt x="16" y="100"/>
                  </a:cubicBezTo>
                  <a:cubicBezTo>
                    <a:pt x="16" y="97"/>
                    <a:pt x="16" y="92"/>
                    <a:pt x="16" y="92"/>
                  </a:cubicBezTo>
                  <a:cubicBezTo>
                    <a:pt x="16" y="91"/>
                    <a:pt x="16" y="90"/>
                    <a:pt x="16" y="89"/>
                  </a:cubicBezTo>
                  <a:cubicBezTo>
                    <a:pt x="15" y="88"/>
                    <a:pt x="15" y="87"/>
                    <a:pt x="14" y="86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1" y="82"/>
                    <a:pt x="23" y="84"/>
                    <a:pt x="23" y="86"/>
                  </a:cubicBezTo>
                  <a:cubicBezTo>
                    <a:pt x="24" y="88"/>
                    <a:pt x="25" y="90"/>
                    <a:pt x="25" y="92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39" y="101"/>
                    <a:pt x="50" y="89"/>
                    <a:pt x="50" y="76"/>
                  </a:cubicBezTo>
                  <a:cubicBezTo>
                    <a:pt x="50" y="71"/>
                    <a:pt x="48" y="66"/>
                    <a:pt x="46" y="62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28" y="68"/>
                    <a:pt x="21" y="68"/>
                    <a:pt x="15" y="65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2" y="59"/>
                    <a:pt x="27" y="59"/>
                    <a:pt x="32" y="57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6" y="53"/>
                    <a:pt x="50" y="48"/>
                    <a:pt x="50" y="42"/>
                  </a:cubicBezTo>
                  <a:cubicBezTo>
                    <a:pt x="50" y="33"/>
                    <a:pt x="42" y="25"/>
                    <a:pt x="3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621;p47">
              <a:extLst>
                <a:ext uri="{FF2B5EF4-FFF2-40B4-BE49-F238E27FC236}">
                  <a16:creationId xmlns:a16="http://schemas.microsoft.com/office/drawing/2014/main" id="{36406F81-A591-D917-C151-C983C4F82BFC}"/>
                </a:ext>
              </a:extLst>
            </p:cNvPr>
            <p:cNvSpPr/>
            <p:nvPr/>
          </p:nvSpPr>
          <p:spPr>
            <a:xfrm>
              <a:off x="5580580" y="3599129"/>
              <a:ext cx="123645" cy="268129"/>
            </a:xfrm>
            <a:custGeom>
              <a:avLst/>
              <a:gdLst/>
              <a:ahLst/>
              <a:cxnLst/>
              <a:rect l="l" t="t" r="r" b="b"/>
              <a:pathLst>
                <a:path w="50" h="109" extrusionOk="0">
                  <a:moveTo>
                    <a:pt x="25" y="101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25" y="90"/>
                    <a:pt x="26" y="88"/>
                    <a:pt x="26" y="86"/>
                  </a:cubicBezTo>
                  <a:cubicBezTo>
                    <a:pt x="27" y="84"/>
                    <a:pt x="28" y="82"/>
                    <a:pt x="30" y="81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5" y="87"/>
                    <a:pt x="35" y="88"/>
                    <a:pt x="34" y="89"/>
                  </a:cubicBezTo>
                  <a:cubicBezTo>
                    <a:pt x="34" y="90"/>
                    <a:pt x="34" y="91"/>
                    <a:pt x="34" y="92"/>
                  </a:cubicBezTo>
                  <a:cubicBezTo>
                    <a:pt x="34" y="92"/>
                    <a:pt x="33" y="97"/>
                    <a:pt x="33" y="100"/>
                  </a:cubicBezTo>
                  <a:cubicBezTo>
                    <a:pt x="33" y="101"/>
                    <a:pt x="34" y="103"/>
                    <a:pt x="34" y="104"/>
                  </a:cubicBezTo>
                  <a:cubicBezTo>
                    <a:pt x="36" y="107"/>
                    <a:pt x="38" y="109"/>
                    <a:pt x="42" y="109"/>
                  </a:cubicBezTo>
                  <a:cubicBezTo>
                    <a:pt x="46" y="109"/>
                    <a:pt x="50" y="105"/>
                    <a:pt x="50" y="10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4"/>
                    <a:pt x="46" y="0"/>
                    <a:pt x="42" y="0"/>
                  </a:cubicBezTo>
                  <a:cubicBezTo>
                    <a:pt x="33" y="0"/>
                    <a:pt x="25" y="8"/>
                    <a:pt x="25" y="17"/>
                  </a:cubicBezTo>
                  <a:cubicBezTo>
                    <a:pt x="29" y="17"/>
                    <a:pt x="32" y="18"/>
                    <a:pt x="35" y="19"/>
                  </a:cubicBezTo>
                  <a:cubicBezTo>
                    <a:pt x="38" y="20"/>
                    <a:pt x="41" y="22"/>
                    <a:pt x="43" y="24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5" y="29"/>
                    <a:pt x="34" y="28"/>
                    <a:pt x="32" y="27"/>
                  </a:cubicBezTo>
                  <a:cubicBezTo>
                    <a:pt x="30" y="26"/>
                    <a:pt x="27" y="25"/>
                    <a:pt x="25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8" y="25"/>
                    <a:pt x="0" y="33"/>
                    <a:pt x="0" y="42"/>
                  </a:cubicBezTo>
                  <a:cubicBezTo>
                    <a:pt x="0" y="48"/>
                    <a:pt x="4" y="53"/>
                    <a:pt x="9" y="55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23" y="59"/>
                    <a:pt x="28" y="59"/>
                    <a:pt x="32" y="58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29" y="68"/>
                    <a:pt x="22" y="68"/>
                    <a:pt x="15" y="65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2" y="66"/>
                    <a:pt x="0" y="71"/>
                    <a:pt x="0" y="76"/>
                  </a:cubicBezTo>
                  <a:cubicBezTo>
                    <a:pt x="0" y="89"/>
                    <a:pt x="11" y="101"/>
                    <a:pt x="25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622;p47">
              <a:extLst>
                <a:ext uri="{FF2B5EF4-FFF2-40B4-BE49-F238E27FC236}">
                  <a16:creationId xmlns:a16="http://schemas.microsoft.com/office/drawing/2014/main" id="{8E595050-FE33-F4E6-06EB-39CB3182FF99}"/>
                </a:ext>
              </a:extLst>
            </p:cNvPr>
            <p:cNvSpPr/>
            <p:nvPr/>
          </p:nvSpPr>
          <p:spPr>
            <a:xfrm>
              <a:off x="5661158" y="3874203"/>
              <a:ext cx="104195" cy="34732"/>
            </a:xfrm>
            <a:custGeom>
              <a:avLst/>
              <a:gdLst/>
              <a:ahLst/>
              <a:cxnLst/>
              <a:rect l="l" t="t" r="r" b="b"/>
              <a:pathLst>
                <a:path w="42" h="14" extrusionOk="0">
                  <a:moveTo>
                    <a:pt x="21" y="0"/>
                  </a:moveTo>
                  <a:cubicBezTo>
                    <a:pt x="18" y="3"/>
                    <a:pt x="14" y="5"/>
                    <a:pt x="9" y="5"/>
                  </a:cubicBezTo>
                  <a:cubicBezTo>
                    <a:pt x="6" y="5"/>
                    <a:pt x="3" y="5"/>
                    <a:pt x="0" y="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0" y="5"/>
                    <a:pt x="37" y="5"/>
                    <a:pt x="34" y="5"/>
                  </a:cubicBezTo>
                  <a:cubicBezTo>
                    <a:pt x="29" y="5"/>
                    <a:pt x="24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623;p47">
              <a:extLst>
                <a:ext uri="{FF2B5EF4-FFF2-40B4-BE49-F238E27FC236}">
                  <a16:creationId xmlns:a16="http://schemas.microsoft.com/office/drawing/2014/main" id="{5E412B26-1646-A81B-5ACF-A4A28A7D5848}"/>
                </a:ext>
              </a:extLst>
            </p:cNvPr>
            <p:cNvSpPr/>
            <p:nvPr/>
          </p:nvSpPr>
          <p:spPr>
            <a:xfrm>
              <a:off x="5683386" y="3928384"/>
              <a:ext cx="624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624;p47">
            <a:extLst>
              <a:ext uri="{FF2B5EF4-FFF2-40B4-BE49-F238E27FC236}">
                <a16:creationId xmlns:a16="http://schemas.microsoft.com/office/drawing/2014/main" id="{57F848E8-C11A-F71D-1C82-72CB8639934E}"/>
              </a:ext>
            </a:extLst>
          </p:cNvPr>
          <p:cNvGrpSpPr/>
          <p:nvPr/>
        </p:nvGrpSpPr>
        <p:grpSpPr>
          <a:xfrm>
            <a:off x="5504040" y="2877305"/>
            <a:ext cx="340518" cy="340517"/>
            <a:chOff x="5541681" y="3029531"/>
            <a:chExt cx="351484" cy="3514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07" name="Google Shape;625;p47">
              <a:extLst>
                <a:ext uri="{FF2B5EF4-FFF2-40B4-BE49-F238E27FC236}">
                  <a16:creationId xmlns:a16="http://schemas.microsoft.com/office/drawing/2014/main" id="{039B9B95-DD81-F85C-F564-7624D6C9A6D3}"/>
                </a:ext>
              </a:extLst>
            </p:cNvPr>
            <p:cNvSpPr/>
            <p:nvPr/>
          </p:nvSpPr>
          <p:spPr>
            <a:xfrm>
              <a:off x="5666715" y="3114276"/>
              <a:ext cx="101417" cy="80577"/>
            </a:xfrm>
            <a:custGeom>
              <a:avLst/>
              <a:gdLst/>
              <a:ahLst/>
              <a:cxnLst/>
              <a:rect l="l" t="t" r="r" b="b"/>
              <a:pathLst>
                <a:path w="41" h="33" extrusionOk="0">
                  <a:moveTo>
                    <a:pt x="0" y="21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9"/>
                    <a:pt x="32" y="0"/>
                    <a:pt x="20" y="0"/>
                  </a:cubicBezTo>
                  <a:cubicBezTo>
                    <a:pt x="9" y="0"/>
                    <a:pt x="0" y="9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626;p47">
              <a:extLst>
                <a:ext uri="{FF2B5EF4-FFF2-40B4-BE49-F238E27FC236}">
                  <a16:creationId xmlns:a16="http://schemas.microsoft.com/office/drawing/2014/main" id="{29EF6537-D8CF-433F-ADFF-6AFC169BD8F4}"/>
                </a:ext>
              </a:extLst>
            </p:cNvPr>
            <p:cNvSpPr/>
            <p:nvPr/>
          </p:nvSpPr>
          <p:spPr>
            <a:xfrm>
              <a:off x="5676439" y="3217081"/>
              <a:ext cx="80700" cy="80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627;p47">
              <a:extLst>
                <a:ext uri="{FF2B5EF4-FFF2-40B4-BE49-F238E27FC236}">
                  <a16:creationId xmlns:a16="http://schemas.microsoft.com/office/drawing/2014/main" id="{9C538654-26A0-C482-EF5F-D3912CEFA5EC}"/>
                </a:ext>
              </a:extLst>
            </p:cNvPr>
            <p:cNvSpPr/>
            <p:nvPr/>
          </p:nvSpPr>
          <p:spPr>
            <a:xfrm>
              <a:off x="5551405" y="3029531"/>
              <a:ext cx="332035" cy="187551"/>
            </a:xfrm>
            <a:custGeom>
              <a:avLst/>
              <a:gdLst/>
              <a:ahLst/>
              <a:cxnLst/>
              <a:rect l="l" t="t" r="r" b="b"/>
              <a:pathLst>
                <a:path w="135" h="76" extrusionOk="0">
                  <a:moveTo>
                    <a:pt x="34" y="59"/>
                  </a:moveTo>
                  <a:cubicBezTo>
                    <a:pt x="34" y="51"/>
                    <a:pt x="28" y="45"/>
                    <a:pt x="21" y="4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26"/>
                    <a:pt x="58" y="34"/>
                    <a:pt x="67" y="34"/>
                  </a:cubicBezTo>
                  <a:cubicBezTo>
                    <a:pt x="77" y="34"/>
                    <a:pt x="84" y="26"/>
                    <a:pt x="8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07" y="45"/>
                    <a:pt x="101" y="51"/>
                    <a:pt x="101" y="59"/>
                  </a:cubicBezTo>
                  <a:cubicBezTo>
                    <a:pt x="101" y="68"/>
                    <a:pt x="109" y="76"/>
                    <a:pt x="118" y="76"/>
                  </a:cubicBezTo>
                  <a:cubicBezTo>
                    <a:pt x="127" y="76"/>
                    <a:pt x="135" y="68"/>
                    <a:pt x="135" y="59"/>
                  </a:cubicBezTo>
                  <a:cubicBezTo>
                    <a:pt x="135" y="51"/>
                    <a:pt x="129" y="45"/>
                    <a:pt x="122" y="43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9" y="3"/>
                    <a:pt x="74" y="0"/>
                    <a:pt x="67" y="0"/>
                  </a:cubicBezTo>
                  <a:cubicBezTo>
                    <a:pt x="61" y="0"/>
                    <a:pt x="56" y="3"/>
                    <a:pt x="5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6" y="45"/>
                    <a:pt x="0" y="51"/>
                    <a:pt x="0" y="59"/>
                  </a:cubicBezTo>
                  <a:cubicBezTo>
                    <a:pt x="0" y="68"/>
                    <a:pt x="8" y="76"/>
                    <a:pt x="17" y="76"/>
                  </a:cubicBezTo>
                  <a:cubicBezTo>
                    <a:pt x="26" y="76"/>
                    <a:pt x="34" y="68"/>
                    <a:pt x="34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628;p47">
              <a:extLst>
                <a:ext uri="{FF2B5EF4-FFF2-40B4-BE49-F238E27FC236}">
                  <a16:creationId xmlns:a16="http://schemas.microsoft.com/office/drawing/2014/main" id="{65BD8908-03D0-1AEB-CC80-2B756E8AA1D0}"/>
                </a:ext>
              </a:extLst>
            </p:cNvPr>
            <p:cNvSpPr/>
            <p:nvPr/>
          </p:nvSpPr>
          <p:spPr>
            <a:xfrm>
              <a:off x="5541681" y="3217081"/>
              <a:ext cx="351484" cy="163933"/>
            </a:xfrm>
            <a:custGeom>
              <a:avLst/>
              <a:gdLst/>
              <a:ahLst/>
              <a:cxnLst/>
              <a:rect l="l" t="t" r="r" b="b"/>
              <a:pathLst>
                <a:path w="143" h="67" extrusionOk="0">
                  <a:moveTo>
                    <a:pt x="122" y="0"/>
                  </a:moveTo>
                  <a:cubicBezTo>
                    <a:pt x="110" y="0"/>
                    <a:pt x="101" y="9"/>
                    <a:pt x="101" y="21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92" y="43"/>
                    <a:pt x="83" y="33"/>
                    <a:pt x="71" y="33"/>
                  </a:cubicBezTo>
                  <a:cubicBezTo>
                    <a:pt x="60" y="33"/>
                    <a:pt x="51" y="43"/>
                    <a:pt x="51" y="54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9"/>
                    <a:pt x="32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43" y="33"/>
                    <a:pt x="143" y="33"/>
                    <a:pt x="143" y="33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9"/>
                    <a:pt x="134" y="0"/>
                    <a:pt x="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629;p47">
            <a:extLst>
              <a:ext uri="{FF2B5EF4-FFF2-40B4-BE49-F238E27FC236}">
                <a16:creationId xmlns:a16="http://schemas.microsoft.com/office/drawing/2014/main" id="{78312708-E0A6-B2F3-EE38-4163AC09CA64}"/>
              </a:ext>
            </a:extLst>
          </p:cNvPr>
          <p:cNvGrpSpPr/>
          <p:nvPr/>
        </p:nvGrpSpPr>
        <p:grpSpPr>
          <a:xfrm>
            <a:off x="5504040" y="2309955"/>
            <a:ext cx="340518" cy="339172"/>
            <a:chOff x="5541681" y="2471047"/>
            <a:chExt cx="351484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12" name="Google Shape;630;p47">
              <a:extLst>
                <a:ext uri="{FF2B5EF4-FFF2-40B4-BE49-F238E27FC236}">
                  <a16:creationId xmlns:a16="http://schemas.microsoft.com/office/drawing/2014/main" id="{3EBA9FF9-4E7D-DF25-F4D0-7807DCFD6F41}"/>
                </a:ext>
              </a:extLst>
            </p:cNvPr>
            <p:cNvSpPr/>
            <p:nvPr/>
          </p:nvSpPr>
          <p:spPr>
            <a:xfrm>
              <a:off x="5708393" y="2471047"/>
              <a:ext cx="184773" cy="183383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37" y="0"/>
                  </a:moveTo>
                  <a:cubicBezTo>
                    <a:pt x="16" y="0"/>
                    <a:pt x="0" y="17"/>
                    <a:pt x="0" y="38"/>
                  </a:cubicBezTo>
                  <a:cubicBezTo>
                    <a:pt x="0" y="58"/>
                    <a:pt x="16" y="75"/>
                    <a:pt x="37" y="75"/>
                  </a:cubicBez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lose/>
                  <a:moveTo>
                    <a:pt x="33" y="56"/>
                  </a:moveTo>
                  <a:cubicBezTo>
                    <a:pt x="18" y="41"/>
                    <a:pt x="18" y="41"/>
                    <a:pt x="18" y="4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7" y="32"/>
                    <a:pt x="57" y="32"/>
                    <a:pt x="57" y="32"/>
                  </a:cubicBezTo>
                  <a:lnTo>
                    <a:pt x="33" y="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631;p47">
              <a:extLst>
                <a:ext uri="{FF2B5EF4-FFF2-40B4-BE49-F238E27FC236}">
                  <a16:creationId xmlns:a16="http://schemas.microsoft.com/office/drawing/2014/main" id="{1B441E64-58F4-BDE9-2385-C285758E3E43}"/>
                </a:ext>
              </a:extLst>
            </p:cNvPr>
            <p:cNvSpPr/>
            <p:nvPr/>
          </p:nvSpPr>
          <p:spPr>
            <a:xfrm>
              <a:off x="5545848" y="2757235"/>
              <a:ext cx="56960" cy="56960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41" y="0"/>
                  </a:moveTo>
                  <a:lnTo>
                    <a:pt x="0" y="0"/>
                  </a:lnTo>
                  <a:lnTo>
                    <a:pt x="41" y="41"/>
                  </a:lnTo>
                  <a:lnTo>
                    <a:pt x="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632;p47">
              <a:extLst>
                <a:ext uri="{FF2B5EF4-FFF2-40B4-BE49-F238E27FC236}">
                  <a16:creationId xmlns:a16="http://schemas.microsoft.com/office/drawing/2014/main" id="{2785505B-EE9D-56EA-5E2B-23DFB2AD8323}"/>
                </a:ext>
              </a:extLst>
            </p:cNvPr>
            <p:cNvSpPr/>
            <p:nvPr/>
          </p:nvSpPr>
          <p:spPr>
            <a:xfrm>
              <a:off x="5541681" y="2512725"/>
              <a:ext cx="247289" cy="308417"/>
            </a:xfrm>
            <a:custGeom>
              <a:avLst/>
              <a:gdLst/>
              <a:ahLst/>
              <a:cxnLst/>
              <a:rect l="l" t="t" r="r" b="b"/>
              <a:pathLst>
                <a:path w="101" h="126" extrusionOk="0">
                  <a:moveTo>
                    <a:pt x="33" y="126"/>
                  </a:moveTo>
                  <a:cubicBezTo>
                    <a:pt x="101" y="126"/>
                    <a:pt x="101" y="126"/>
                    <a:pt x="101" y="126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95" y="66"/>
                    <a:pt x="89" y="65"/>
                    <a:pt x="84" y="62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5" y="56"/>
                    <a:pt x="72" y="53"/>
                    <a:pt x="70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3" y="39"/>
                    <a:pt x="62" y="36"/>
                    <a:pt x="61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24"/>
                    <a:pt x="59" y="22"/>
                    <a:pt x="59" y="21"/>
                  </a:cubicBezTo>
                  <a:cubicBezTo>
                    <a:pt x="59" y="13"/>
                    <a:pt x="61" y="6"/>
                    <a:pt x="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33" y="92"/>
                    <a:pt x="33" y="92"/>
                    <a:pt x="33" y="92"/>
                  </a:cubicBezTo>
                  <a:lnTo>
                    <a:pt x="33" y="126"/>
                  </a:lnTo>
                  <a:close/>
                  <a:moveTo>
                    <a:pt x="42" y="75"/>
                  </a:moveTo>
                  <a:cubicBezTo>
                    <a:pt x="84" y="75"/>
                    <a:pt x="84" y="75"/>
                    <a:pt x="84" y="75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42" y="84"/>
                    <a:pt x="42" y="84"/>
                    <a:pt x="42" y="84"/>
                  </a:cubicBezTo>
                  <a:lnTo>
                    <a:pt x="42" y="75"/>
                  </a:lnTo>
                  <a:close/>
                  <a:moveTo>
                    <a:pt x="42" y="92"/>
                  </a:moveTo>
                  <a:cubicBezTo>
                    <a:pt x="84" y="92"/>
                    <a:pt x="84" y="92"/>
                    <a:pt x="84" y="92"/>
                  </a:cubicBezTo>
                  <a:cubicBezTo>
                    <a:pt x="84" y="100"/>
                    <a:pt x="84" y="100"/>
                    <a:pt x="84" y="100"/>
                  </a:cubicBezTo>
                  <a:cubicBezTo>
                    <a:pt x="42" y="100"/>
                    <a:pt x="42" y="100"/>
                    <a:pt x="42" y="100"/>
                  </a:cubicBezTo>
                  <a:lnTo>
                    <a:pt x="42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633;p47">
            <a:extLst>
              <a:ext uri="{FF2B5EF4-FFF2-40B4-BE49-F238E27FC236}">
                <a16:creationId xmlns:a16="http://schemas.microsoft.com/office/drawing/2014/main" id="{676B3204-90DF-1D05-1DF2-48A945777147}"/>
              </a:ext>
            </a:extLst>
          </p:cNvPr>
          <p:cNvGrpSpPr/>
          <p:nvPr/>
        </p:nvGrpSpPr>
        <p:grpSpPr>
          <a:xfrm>
            <a:off x="5505386" y="1779663"/>
            <a:ext cx="337826" cy="340518"/>
            <a:chOff x="5541681" y="1920898"/>
            <a:chExt cx="348706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16" name="Google Shape;634;p47">
              <a:extLst>
                <a:ext uri="{FF2B5EF4-FFF2-40B4-BE49-F238E27FC236}">
                  <a16:creationId xmlns:a16="http://schemas.microsoft.com/office/drawing/2014/main" id="{97C36E6F-0FAC-4ADA-53C4-9CB9A0F38523}"/>
                </a:ext>
              </a:extLst>
            </p:cNvPr>
            <p:cNvSpPr/>
            <p:nvPr/>
          </p:nvSpPr>
          <p:spPr>
            <a:xfrm>
              <a:off x="5583359" y="1923677"/>
              <a:ext cx="115309" cy="118088"/>
            </a:xfrm>
            <a:custGeom>
              <a:avLst/>
              <a:gdLst/>
              <a:ahLst/>
              <a:cxnLst/>
              <a:rect l="l" t="t" r="r" b="b"/>
              <a:pathLst>
                <a:path w="83" h="85" extrusionOk="0">
                  <a:moveTo>
                    <a:pt x="83" y="63"/>
                  </a:moveTo>
                  <a:lnTo>
                    <a:pt x="21" y="0"/>
                  </a:lnTo>
                  <a:lnTo>
                    <a:pt x="0" y="21"/>
                  </a:lnTo>
                  <a:lnTo>
                    <a:pt x="62" y="85"/>
                  </a:lnTo>
                  <a:lnTo>
                    <a:pt x="83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635;p47">
              <a:extLst>
                <a:ext uri="{FF2B5EF4-FFF2-40B4-BE49-F238E27FC236}">
                  <a16:creationId xmlns:a16="http://schemas.microsoft.com/office/drawing/2014/main" id="{8C25EF24-E50B-13C8-4282-5191D899A1A9}"/>
                </a:ext>
              </a:extLst>
            </p:cNvPr>
            <p:cNvSpPr/>
            <p:nvPr/>
          </p:nvSpPr>
          <p:spPr>
            <a:xfrm>
              <a:off x="5772299" y="2115395"/>
              <a:ext cx="118088" cy="115309"/>
            </a:xfrm>
            <a:custGeom>
              <a:avLst/>
              <a:gdLst/>
              <a:ahLst/>
              <a:cxnLst/>
              <a:rect l="l" t="t" r="r" b="b"/>
              <a:pathLst>
                <a:path w="85" h="83" extrusionOk="0">
                  <a:moveTo>
                    <a:pt x="0" y="21"/>
                  </a:moveTo>
                  <a:lnTo>
                    <a:pt x="64" y="83"/>
                  </a:lnTo>
                  <a:lnTo>
                    <a:pt x="85" y="61"/>
                  </a:lnTo>
                  <a:lnTo>
                    <a:pt x="21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636;p47">
              <a:extLst>
                <a:ext uri="{FF2B5EF4-FFF2-40B4-BE49-F238E27FC236}">
                  <a16:creationId xmlns:a16="http://schemas.microsoft.com/office/drawing/2014/main" id="{00BCCC7E-7276-15CE-4F4B-8EFAEB3C5159}"/>
                </a:ext>
              </a:extLst>
            </p:cNvPr>
            <p:cNvSpPr/>
            <p:nvPr/>
          </p:nvSpPr>
          <p:spPr>
            <a:xfrm>
              <a:off x="5541681" y="1968133"/>
              <a:ext cx="304250" cy="304249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30"/>
                  </a:moveTo>
                  <a:cubicBezTo>
                    <a:pt x="0" y="42"/>
                    <a:pt x="5" y="53"/>
                    <a:pt x="13" y="62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71" y="119"/>
                    <a:pt x="83" y="124"/>
                    <a:pt x="94" y="124"/>
                  </a:cubicBezTo>
                  <a:cubicBezTo>
                    <a:pt x="105" y="124"/>
                    <a:pt x="115" y="120"/>
                    <a:pt x="124" y="113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5" y="81"/>
                    <a:pt x="85" y="81"/>
                    <a:pt x="85" y="81"/>
                  </a:cubicBezTo>
                  <a:cubicBezTo>
                    <a:pt x="84" y="82"/>
                    <a:pt x="81" y="82"/>
                    <a:pt x="79" y="81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3"/>
                    <a:pt x="42" y="40"/>
                    <a:pt x="43" y="39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4" y="9"/>
                    <a:pt x="0" y="19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637;p47">
              <a:extLst>
                <a:ext uri="{FF2B5EF4-FFF2-40B4-BE49-F238E27FC236}">
                  <a16:creationId xmlns:a16="http://schemas.microsoft.com/office/drawing/2014/main" id="{1F9C6BD8-2582-0F20-143F-56E0410E6A2E}"/>
                </a:ext>
              </a:extLst>
            </p:cNvPr>
            <p:cNvSpPr/>
            <p:nvPr/>
          </p:nvSpPr>
          <p:spPr>
            <a:xfrm>
              <a:off x="5788970" y="1991750"/>
              <a:ext cx="20700" cy="22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638;p47">
              <a:extLst>
                <a:ext uri="{FF2B5EF4-FFF2-40B4-BE49-F238E27FC236}">
                  <a16:creationId xmlns:a16="http://schemas.microsoft.com/office/drawing/2014/main" id="{BEC79965-1FE3-2434-18B6-73C510207412}"/>
                </a:ext>
              </a:extLst>
            </p:cNvPr>
            <p:cNvSpPr/>
            <p:nvPr/>
          </p:nvSpPr>
          <p:spPr>
            <a:xfrm>
              <a:off x="5713950" y="1920898"/>
              <a:ext cx="170880" cy="163933"/>
            </a:xfrm>
            <a:custGeom>
              <a:avLst/>
              <a:gdLst/>
              <a:ahLst/>
              <a:cxnLst/>
              <a:rect l="l" t="t" r="r" b="b"/>
              <a:pathLst>
                <a:path w="70" h="67" extrusionOk="0">
                  <a:moveTo>
                    <a:pt x="12" y="61"/>
                  </a:moveTo>
                  <a:cubicBezTo>
                    <a:pt x="18" y="58"/>
                    <a:pt x="18" y="58"/>
                    <a:pt x="18" y="58"/>
                  </a:cubicBezTo>
                  <a:cubicBezTo>
                    <a:pt x="20" y="58"/>
                    <a:pt x="21" y="59"/>
                    <a:pt x="22" y="60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9" y="59"/>
                    <a:pt x="50" y="58"/>
                    <a:pt x="51" y="58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35"/>
                    <a:pt x="64" y="34"/>
                    <a:pt x="64" y="33"/>
                  </a:cubicBezTo>
                  <a:cubicBezTo>
                    <a:pt x="64" y="33"/>
                    <a:pt x="64" y="32"/>
                    <a:pt x="64" y="31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0" y="9"/>
                    <a:pt x="49" y="8"/>
                    <a:pt x="47" y="7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0" y="9"/>
                    <a:pt x="18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3"/>
                    <a:pt x="6" y="33"/>
                  </a:cubicBezTo>
                  <a:cubicBezTo>
                    <a:pt x="6" y="34"/>
                    <a:pt x="6" y="35"/>
                    <a:pt x="6" y="36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12" y="61"/>
                  </a:lnTo>
                  <a:close/>
                  <a:moveTo>
                    <a:pt x="35" y="21"/>
                  </a:moveTo>
                  <a:cubicBezTo>
                    <a:pt x="42" y="21"/>
                    <a:pt x="47" y="27"/>
                    <a:pt x="47" y="33"/>
                  </a:cubicBezTo>
                  <a:cubicBezTo>
                    <a:pt x="47" y="40"/>
                    <a:pt x="42" y="46"/>
                    <a:pt x="35" y="46"/>
                  </a:cubicBezTo>
                  <a:cubicBezTo>
                    <a:pt x="28" y="46"/>
                    <a:pt x="22" y="40"/>
                    <a:pt x="22" y="33"/>
                  </a:cubicBezTo>
                  <a:cubicBezTo>
                    <a:pt x="22" y="27"/>
                    <a:pt x="28" y="21"/>
                    <a:pt x="35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639;p47">
            <a:extLst>
              <a:ext uri="{FF2B5EF4-FFF2-40B4-BE49-F238E27FC236}">
                <a16:creationId xmlns:a16="http://schemas.microsoft.com/office/drawing/2014/main" id="{1AFCBA95-7867-CE2F-23AF-C823F425ECFB}"/>
              </a:ext>
            </a:extLst>
          </p:cNvPr>
          <p:cNvGrpSpPr/>
          <p:nvPr/>
        </p:nvGrpSpPr>
        <p:grpSpPr>
          <a:xfrm>
            <a:off x="5512789" y="1238603"/>
            <a:ext cx="323021" cy="337826"/>
            <a:chOff x="5561131" y="1341575"/>
            <a:chExt cx="333424" cy="34870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22" name="Google Shape;640;p47">
              <a:extLst>
                <a:ext uri="{FF2B5EF4-FFF2-40B4-BE49-F238E27FC236}">
                  <a16:creationId xmlns:a16="http://schemas.microsoft.com/office/drawing/2014/main" id="{EDABC552-B438-5CFE-5A04-A22C657E89ED}"/>
                </a:ext>
              </a:extLst>
            </p:cNvPr>
            <p:cNvSpPr/>
            <p:nvPr/>
          </p:nvSpPr>
          <p:spPr>
            <a:xfrm>
              <a:off x="5561131" y="1574971"/>
              <a:ext cx="333424" cy="115309"/>
            </a:xfrm>
            <a:custGeom>
              <a:avLst/>
              <a:gdLst/>
              <a:ahLst/>
              <a:cxnLst/>
              <a:rect l="l" t="t" r="r" b="b"/>
              <a:pathLst>
                <a:path w="240" h="83" extrusionOk="0">
                  <a:moveTo>
                    <a:pt x="134" y="28"/>
                  </a:moveTo>
                  <a:lnTo>
                    <a:pt x="120" y="0"/>
                  </a:lnTo>
                  <a:lnTo>
                    <a:pt x="106" y="28"/>
                  </a:lnTo>
                  <a:lnTo>
                    <a:pt x="83" y="30"/>
                  </a:lnTo>
                  <a:lnTo>
                    <a:pt x="60" y="28"/>
                  </a:lnTo>
                  <a:lnTo>
                    <a:pt x="46" y="0"/>
                  </a:lnTo>
                  <a:lnTo>
                    <a:pt x="32" y="28"/>
                  </a:lnTo>
                  <a:lnTo>
                    <a:pt x="0" y="32"/>
                  </a:lnTo>
                  <a:lnTo>
                    <a:pt x="23" y="53"/>
                  </a:lnTo>
                  <a:lnTo>
                    <a:pt x="18" y="83"/>
                  </a:lnTo>
                  <a:lnTo>
                    <a:pt x="46" y="71"/>
                  </a:lnTo>
                  <a:lnTo>
                    <a:pt x="74" y="83"/>
                  </a:lnTo>
                  <a:lnTo>
                    <a:pt x="69" y="53"/>
                  </a:lnTo>
                  <a:lnTo>
                    <a:pt x="83" y="41"/>
                  </a:lnTo>
                  <a:lnTo>
                    <a:pt x="97" y="53"/>
                  </a:lnTo>
                  <a:lnTo>
                    <a:pt x="92" y="83"/>
                  </a:lnTo>
                  <a:lnTo>
                    <a:pt x="120" y="71"/>
                  </a:lnTo>
                  <a:lnTo>
                    <a:pt x="149" y="83"/>
                  </a:lnTo>
                  <a:lnTo>
                    <a:pt x="143" y="53"/>
                  </a:lnTo>
                  <a:lnTo>
                    <a:pt x="157" y="41"/>
                  </a:lnTo>
                  <a:lnTo>
                    <a:pt x="172" y="53"/>
                  </a:lnTo>
                  <a:lnTo>
                    <a:pt x="166" y="83"/>
                  </a:lnTo>
                  <a:lnTo>
                    <a:pt x="194" y="71"/>
                  </a:lnTo>
                  <a:lnTo>
                    <a:pt x="223" y="83"/>
                  </a:lnTo>
                  <a:lnTo>
                    <a:pt x="217" y="53"/>
                  </a:lnTo>
                  <a:lnTo>
                    <a:pt x="240" y="32"/>
                  </a:lnTo>
                  <a:lnTo>
                    <a:pt x="209" y="28"/>
                  </a:lnTo>
                  <a:lnTo>
                    <a:pt x="194" y="0"/>
                  </a:lnTo>
                  <a:lnTo>
                    <a:pt x="180" y="28"/>
                  </a:lnTo>
                  <a:lnTo>
                    <a:pt x="157" y="30"/>
                  </a:lnTo>
                  <a:lnTo>
                    <a:pt x="134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641;p47">
              <a:extLst>
                <a:ext uri="{FF2B5EF4-FFF2-40B4-BE49-F238E27FC236}">
                  <a16:creationId xmlns:a16="http://schemas.microsoft.com/office/drawing/2014/main" id="{E70C4198-ECA6-A7E1-972E-6E8E3DB4442E}"/>
                </a:ext>
              </a:extLst>
            </p:cNvPr>
            <p:cNvSpPr/>
            <p:nvPr/>
          </p:nvSpPr>
          <p:spPr>
            <a:xfrm>
              <a:off x="5656989" y="1444381"/>
              <a:ext cx="143095" cy="123645"/>
            </a:xfrm>
            <a:custGeom>
              <a:avLst/>
              <a:gdLst/>
              <a:ahLst/>
              <a:cxnLst/>
              <a:rect l="l" t="t" r="r" b="b"/>
              <a:pathLst>
                <a:path w="58" h="50" extrusionOk="0">
                  <a:moveTo>
                    <a:pt x="0" y="29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642;p47">
              <a:extLst>
                <a:ext uri="{FF2B5EF4-FFF2-40B4-BE49-F238E27FC236}">
                  <a16:creationId xmlns:a16="http://schemas.microsoft.com/office/drawing/2014/main" id="{FE88143B-FBF4-9474-D90E-7683A32D3D10}"/>
                </a:ext>
              </a:extLst>
            </p:cNvPr>
            <p:cNvSpPr/>
            <p:nvPr/>
          </p:nvSpPr>
          <p:spPr>
            <a:xfrm>
              <a:off x="5676439" y="1341575"/>
              <a:ext cx="102806" cy="102806"/>
            </a:xfrm>
            <a:custGeom>
              <a:avLst/>
              <a:gdLst/>
              <a:ahLst/>
              <a:cxnLst/>
              <a:rect l="l" t="t" r="r" b="b"/>
              <a:pathLst>
                <a:path w="42" h="42" extrusionOk="0">
                  <a:moveTo>
                    <a:pt x="0" y="21"/>
                  </a:moveTo>
                  <a:cubicBezTo>
                    <a:pt x="0" y="32"/>
                    <a:pt x="9" y="42"/>
                    <a:pt x="21" y="42"/>
                  </a:cubicBezTo>
                  <a:cubicBezTo>
                    <a:pt x="32" y="42"/>
                    <a:pt x="42" y="32"/>
                    <a:pt x="42" y="21"/>
                  </a:cubicBezTo>
                  <a:cubicBezTo>
                    <a:pt x="42" y="10"/>
                    <a:pt x="34" y="1"/>
                    <a:pt x="2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1"/>
                    <a:pt x="0" y="10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643;p47">
            <a:extLst>
              <a:ext uri="{FF2B5EF4-FFF2-40B4-BE49-F238E27FC236}">
                <a16:creationId xmlns:a16="http://schemas.microsoft.com/office/drawing/2014/main" id="{55D71480-6A64-0632-D1D5-1456B25EC434}"/>
              </a:ext>
            </a:extLst>
          </p:cNvPr>
          <p:cNvGrpSpPr/>
          <p:nvPr/>
        </p:nvGrpSpPr>
        <p:grpSpPr>
          <a:xfrm>
            <a:off x="4755709" y="3410243"/>
            <a:ext cx="340518" cy="340517"/>
            <a:chOff x="4784531" y="3599129"/>
            <a:chExt cx="351484" cy="3514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26" name="Google Shape;644;p47">
              <a:extLst>
                <a:ext uri="{FF2B5EF4-FFF2-40B4-BE49-F238E27FC236}">
                  <a16:creationId xmlns:a16="http://schemas.microsoft.com/office/drawing/2014/main" id="{D6756656-2D40-7D09-F6FA-7BEB2420F5F0}"/>
                </a:ext>
              </a:extLst>
            </p:cNvPr>
            <p:cNvSpPr/>
            <p:nvPr/>
          </p:nvSpPr>
          <p:spPr>
            <a:xfrm>
              <a:off x="5033210" y="3599129"/>
              <a:ext cx="102806" cy="102806"/>
            </a:xfrm>
            <a:custGeom>
              <a:avLst/>
              <a:gdLst/>
              <a:ahLst/>
              <a:cxnLst/>
              <a:rect l="l" t="t" r="r" b="b"/>
              <a:pathLst>
                <a:path w="74" h="74" extrusionOk="0">
                  <a:moveTo>
                    <a:pt x="0" y="14"/>
                  </a:moveTo>
                  <a:lnTo>
                    <a:pt x="60" y="14"/>
                  </a:lnTo>
                  <a:lnTo>
                    <a:pt x="60" y="74"/>
                  </a:lnTo>
                  <a:lnTo>
                    <a:pt x="74" y="74"/>
                  </a:lnTo>
                  <a:lnTo>
                    <a:pt x="74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645;p47">
              <a:extLst>
                <a:ext uri="{FF2B5EF4-FFF2-40B4-BE49-F238E27FC236}">
                  <a16:creationId xmlns:a16="http://schemas.microsoft.com/office/drawing/2014/main" id="{8BB730E3-EE4B-7026-5E74-F404E902A526}"/>
                </a:ext>
              </a:extLst>
            </p:cNvPr>
            <p:cNvSpPr/>
            <p:nvPr/>
          </p:nvSpPr>
          <p:spPr>
            <a:xfrm>
              <a:off x="5033210" y="3847807"/>
              <a:ext cx="102806" cy="102806"/>
            </a:xfrm>
            <a:custGeom>
              <a:avLst/>
              <a:gdLst/>
              <a:ahLst/>
              <a:cxnLst/>
              <a:rect l="l" t="t" r="r" b="b"/>
              <a:pathLst>
                <a:path w="74" h="74" extrusionOk="0">
                  <a:moveTo>
                    <a:pt x="60" y="60"/>
                  </a:moveTo>
                  <a:lnTo>
                    <a:pt x="0" y="60"/>
                  </a:lnTo>
                  <a:lnTo>
                    <a:pt x="0" y="74"/>
                  </a:lnTo>
                  <a:lnTo>
                    <a:pt x="74" y="74"/>
                  </a:lnTo>
                  <a:lnTo>
                    <a:pt x="74" y="0"/>
                  </a:lnTo>
                  <a:lnTo>
                    <a:pt x="60" y="0"/>
                  </a:lnTo>
                  <a:lnTo>
                    <a:pt x="60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646;p47">
              <a:extLst>
                <a:ext uri="{FF2B5EF4-FFF2-40B4-BE49-F238E27FC236}">
                  <a16:creationId xmlns:a16="http://schemas.microsoft.com/office/drawing/2014/main" id="{9E26D6CC-3C80-D38B-DDE2-49EA683D8A0F}"/>
                </a:ext>
              </a:extLst>
            </p:cNvPr>
            <p:cNvSpPr/>
            <p:nvPr/>
          </p:nvSpPr>
          <p:spPr>
            <a:xfrm>
              <a:off x="4784531" y="3847807"/>
              <a:ext cx="102806" cy="102806"/>
            </a:xfrm>
            <a:custGeom>
              <a:avLst/>
              <a:gdLst/>
              <a:ahLst/>
              <a:cxnLst/>
              <a:rect l="l" t="t" r="r" b="b"/>
              <a:pathLst>
                <a:path w="74" h="74" extrusionOk="0">
                  <a:moveTo>
                    <a:pt x="14" y="0"/>
                  </a:moveTo>
                  <a:lnTo>
                    <a:pt x="0" y="0"/>
                  </a:lnTo>
                  <a:lnTo>
                    <a:pt x="0" y="74"/>
                  </a:lnTo>
                  <a:lnTo>
                    <a:pt x="74" y="74"/>
                  </a:lnTo>
                  <a:lnTo>
                    <a:pt x="74" y="60"/>
                  </a:lnTo>
                  <a:lnTo>
                    <a:pt x="14" y="6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647;p47">
              <a:extLst>
                <a:ext uri="{FF2B5EF4-FFF2-40B4-BE49-F238E27FC236}">
                  <a16:creationId xmlns:a16="http://schemas.microsoft.com/office/drawing/2014/main" id="{2C4F1DD9-F8B9-3EF9-7745-B5DD9E67A69E}"/>
                </a:ext>
              </a:extLst>
            </p:cNvPr>
            <p:cNvSpPr/>
            <p:nvPr/>
          </p:nvSpPr>
          <p:spPr>
            <a:xfrm>
              <a:off x="4784531" y="3599129"/>
              <a:ext cx="102806" cy="102806"/>
            </a:xfrm>
            <a:custGeom>
              <a:avLst/>
              <a:gdLst/>
              <a:ahLst/>
              <a:cxnLst/>
              <a:rect l="l" t="t" r="r" b="b"/>
              <a:pathLst>
                <a:path w="74" h="74" extrusionOk="0">
                  <a:moveTo>
                    <a:pt x="14" y="14"/>
                  </a:moveTo>
                  <a:lnTo>
                    <a:pt x="74" y="14"/>
                  </a:lnTo>
                  <a:lnTo>
                    <a:pt x="7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14" y="74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648;p47">
              <a:extLst>
                <a:ext uri="{FF2B5EF4-FFF2-40B4-BE49-F238E27FC236}">
                  <a16:creationId xmlns:a16="http://schemas.microsoft.com/office/drawing/2014/main" id="{9F0559FC-8D72-668C-940F-430B8C777F89}"/>
                </a:ext>
              </a:extLst>
            </p:cNvPr>
            <p:cNvSpPr/>
            <p:nvPr/>
          </p:nvSpPr>
          <p:spPr>
            <a:xfrm>
              <a:off x="4826209" y="3640807"/>
              <a:ext cx="268129" cy="268129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100" y="59"/>
                  </a:moveTo>
                  <a:cubicBezTo>
                    <a:pt x="109" y="59"/>
                    <a:pt x="109" y="59"/>
                    <a:pt x="109" y="59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98" y="28"/>
                    <a:pt x="81" y="11"/>
                    <a:pt x="59" y="9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28" y="11"/>
                    <a:pt x="11" y="28"/>
                    <a:pt x="9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11" y="81"/>
                    <a:pt x="28" y="98"/>
                    <a:pt x="50" y="100"/>
                  </a:cubicBezTo>
                  <a:cubicBezTo>
                    <a:pt x="50" y="109"/>
                    <a:pt x="50" y="109"/>
                    <a:pt x="50" y="109"/>
                  </a:cubicBezTo>
                  <a:cubicBezTo>
                    <a:pt x="59" y="109"/>
                    <a:pt x="59" y="109"/>
                    <a:pt x="59" y="10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81" y="98"/>
                    <a:pt x="98" y="81"/>
                    <a:pt x="100" y="59"/>
                  </a:cubicBezTo>
                  <a:close/>
                  <a:moveTo>
                    <a:pt x="59" y="17"/>
                  </a:moveTo>
                  <a:cubicBezTo>
                    <a:pt x="76" y="19"/>
                    <a:pt x="90" y="33"/>
                    <a:pt x="92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1" y="37"/>
                    <a:pt x="71" y="27"/>
                    <a:pt x="59" y="26"/>
                  </a:cubicBezTo>
                  <a:lnTo>
                    <a:pt x="59" y="17"/>
                  </a:lnTo>
                  <a:close/>
                  <a:moveTo>
                    <a:pt x="50" y="17"/>
                  </a:moveTo>
                  <a:cubicBezTo>
                    <a:pt x="50" y="26"/>
                    <a:pt x="50" y="26"/>
                    <a:pt x="50" y="26"/>
                  </a:cubicBezTo>
                  <a:cubicBezTo>
                    <a:pt x="37" y="27"/>
                    <a:pt x="27" y="37"/>
                    <a:pt x="26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9" y="33"/>
                    <a:pt x="33" y="19"/>
                    <a:pt x="50" y="17"/>
                  </a:cubicBezTo>
                  <a:close/>
                  <a:moveTo>
                    <a:pt x="50" y="92"/>
                  </a:moveTo>
                  <a:cubicBezTo>
                    <a:pt x="33" y="90"/>
                    <a:pt x="19" y="76"/>
                    <a:pt x="17" y="59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27" y="71"/>
                    <a:pt x="37" y="81"/>
                    <a:pt x="50" y="83"/>
                  </a:cubicBezTo>
                  <a:lnTo>
                    <a:pt x="50" y="92"/>
                  </a:lnTo>
                  <a:close/>
                  <a:moveTo>
                    <a:pt x="54" y="75"/>
                  </a:moveTo>
                  <a:cubicBezTo>
                    <a:pt x="43" y="75"/>
                    <a:pt x="34" y="66"/>
                    <a:pt x="34" y="54"/>
                  </a:cubicBezTo>
                  <a:cubicBezTo>
                    <a:pt x="34" y="43"/>
                    <a:pt x="43" y="34"/>
                    <a:pt x="54" y="34"/>
                  </a:cubicBezTo>
                  <a:cubicBezTo>
                    <a:pt x="66" y="34"/>
                    <a:pt x="75" y="43"/>
                    <a:pt x="75" y="54"/>
                  </a:cubicBezTo>
                  <a:cubicBezTo>
                    <a:pt x="75" y="66"/>
                    <a:pt x="66" y="75"/>
                    <a:pt x="54" y="75"/>
                  </a:cubicBezTo>
                  <a:close/>
                  <a:moveTo>
                    <a:pt x="59" y="92"/>
                  </a:moveTo>
                  <a:cubicBezTo>
                    <a:pt x="59" y="83"/>
                    <a:pt x="59" y="83"/>
                    <a:pt x="59" y="83"/>
                  </a:cubicBezTo>
                  <a:cubicBezTo>
                    <a:pt x="71" y="81"/>
                    <a:pt x="81" y="71"/>
                    <a:pt x="83" y="59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0" y="76"/>
                    <a:pt x="76" y="90"/>
                    <a:pt x="59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649;p47">
              <a:extLst>
                <a:ext uri="{FF2B5EF4-FFF2-40B4-BE49-F238E27FC236}">
                  <a16:creationId xmlns:a16="http://schemas.microsoft.com/office/drawing/2014/main" id="{4B470E6D-F345-2ADD-9947-D8EDBA5C97E9}"/>
                </a:ext>
              </a:extLst>
            </p:cNvPr>
            <p:cNvSpPr/>
            <p:nvPr/>
          </p:nvSpPr>
          <p:spPr>
            <a:xfrm>
              <a:off x="4949854" y="3764451"/>
              <a:ext cx="222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" name="Google Shape;650;p47">
            <a:extLst>
              <a:ext uri="{FF2B5EF4-FFF2-40B4-BE49-F238E27FC236}">
                <a16:creationId xmlns:a16="http://schemas.microsoft.com/office/drawing/2014/main" id="{E1577810-736A-72AC-AC07-69893C6C5C3C}"/>
              </a:ext>
            </a:extLst>
          </p:cNvPr>
          <p:cNvSpPr/>
          <p:nvPr/>
        </p:nvSpPr>
        <p:spPr>
          <a:xfrm>
            <a:off x="4755632" y="2898120"/>
            <a:ext cx="340513" cy="298790"/>
          </a:xfrm>
          <a:custGeom>
            <a:avLst/>
            <a:gdLst/>
            <a:ahLst/>
            <a:cxnLst/>
            <a:rect l="l" t="t" r="r" b="b"/>
            <a:pathLst>
              <a:path w="253" h="222" extrusionOk="0">
                <a:moveTo>
                  <a:pt x="223" y="104"/>
                </a:moveTo>
                <a:lnTo>
                  <a:pt x="135" y="104"/>
                </a:lnTo>
                <a:lnTo>
                  <a:pt x="135" y="58"/>
                </a:lnTo>
                <a:lnTo>
                  <a:pt x="163" y="58"/>
                </a:lnTo>
                <a:lnTo>
                  <a:pt x="163" y="0"/>
                </a:lnTo>
                <a:lnTo>
                  <a:pt x="90" y="0"/>
                </a:lnTo>
                <a:lnTo>
                  <a:pt x="90" y="58"/>
                </a:lnTo>
                <a:lnTo>
                  <a:pt x="119" y="58"/>
                </a:lnTo>
                <a:lnTo>
                  <a:pt x="119" y="104"/>
                </a:lnTo>
                <a:lnTo>
                  <a:pt x="30" y="104"/>
                </a:lnTo>
                <a:lnTo>
                  <a:pt x="30" y="162"/>
                </a:lnTo>
                <a:lnTo>
                  <a:pt x="0" y="162"/>
                </a:lnTo>
                <a:lnTo>
                  <a:pt x="0" y="222"/>
                </a:lnTo>
                <a:lnTo>
                  <a:pt x="74" y="222"/>
                </a:lnTo>
                <a:lnTo>
                  <a:pt x="74" y="162"/>
                </a:lnTo>
                <a:lnTo>
                  <a:pt x="44" y="162"/>
                </a:lnTo>
                <a:lnTo>
                  <a:pt x="44" y="118"/>
                </a:lnTo>
                <a:lnTo>
                  <a:pt x="119" y="118"/>
                </a:lnTo>
                <a:lnTo>
                  <a:pt x="119" y="162"/>
                </a:lnTo>
                <a:lnTo>
                  <a:pt x="90" y="162"/>
                </a:lnTo>
                <a:lnTo>
                  <a:pt x="90" y="222"/>
                </a:lnTo>
                <a:lnTo>
                  <a:pt x="163" y="222"/>
                </a:lnTo>
                <a:lnTo>
                  <a:pt x="163" y="162"/>
                </a:lnTo>
                <a:lnTo>
                  <a:pt x="135" y="162"/>
                </a:lnTo>
                <a:lnTo>
                  <a:pt x="135" y="118"/>
                </a:lnTo>
                <a:lnTo>
                  <a:pt x="207" y="118"/>
                </a:lnTo>
                <a:lnTo>
                  <a:pt x="207" y="162"/>
                </a:lnTo>
                <a:lnTo>
                  <a:pt x="179" y="162"/>
                </a:lnTo>
                <a:lnTo>
                  <a:pt x="179" y="222"/>
                </a:lnTo>
                <a:lnTo>
                  <a:pt x="253" y="222"/>
                </a:lnTo>
                <a:lnTo>
                  <a:pt x="253" y="162"/>
                </a:lnTo>
                <a:lnTo>
                  <a:pt x="223" y="162"/>
                </a:lnTo>
                <a:lnTo>
                  <a:pt x="223" y="104"/>
                </a:ln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3" name="Google Shape;651;p47">
            <a:extLst>
              <a:ext uri="{FF2B5EF4-FFF2-40B4-BE49-F238E27FC236}">
                <a16:creationId xmlns:a16="http://schemas.microsoft.com/office/drawing/2014/main" id="{88C7A038-F056-4286-3B39-4DB610A3FDD8}"/>
              </a:ext>
            </a:extLst>
          </p:cNvPr>
          <p:cNvGrpSpPr/>
          <p:nvPr/>
        </p:nvGrpSpPr>
        <p:grpSpPr>
          <a:xfrm>
            <a:off x="4755709" y="2330143"/>
            <a:ext cx="340518" cy="298794"/>
            <a:chOff x="4784531" y="2471047"/>
            <a:chExt cx="351485" cy="30841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34" name="Google Shape;652;p47">
              <a:extLst>
                <a:ext uri="{FF2B5EF4-FFF2-40B4-BE49-F238E27FC236}">
                  <a16:creationId xmlns:a16="http://schemas.microsoft.com/office/drawing/2014/main" id="{70334EC4-31B8-DBDA-B274-A6F7B7435A28}"/>
                </a:ext>
              </a:extLst>
            </p:cNvPr>
            <p:cNvSpPr/>
            <p:nvPr/>
          </p:nvSpPr>
          <p:spPr>
            <a:xfrm>
              <a:off x="4784531" y="2587745"/>
              <a:ext cx="309807" cy="191719"/>
            </a:xfrm>
            <a:custGeom>
              <a:avLst/>
              <a:gdLst/>
              <a:ahLst/>
              <a:cxnLst/>
              <a:rect l="l" t="t" r="r" b="b"/>
              <a:pathLst>
                <a:path w="126" h="78" extrusionOk="0">
                  <a:moveTo>
                    <a:pt x="114" y="19"/>
                  </a:moveTo>
                  <a:cubicBezTo>
                    <a:pt x="111" y="19"/>
                    <a:pt x="108" y="19"/>
                    <a:pt x="105" y="18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2" y="18"/>
                    <a:pt x="118" y="19"/>
                    <a:pt x="11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653;p47">
              <a:extLst>
                <a:ext uri="{FF2B5EF4-FFF2-40B4-BE49-F238E27FC236}">
                  <a16:creationId xmlns:a16="http://schemas.microsoft.com/office/drawing/2014/main" id="{527ECEFC-F7B0-9FFF-F7EE-DACC086AF2FE}"/>
                </a:ext>
              </a:extLst>
            </p:cNvPr>
            <p:cNvSpPr/>
            <p:nvPr/>
          </p:nvSpPr>
          <p:spPr>
            <a:xfrm>
              <a:off x="4799813" y="2573852"/>
              <a:ext cx="220894" cy="119477"/>
            </a:xfrm>
            <a:custGeom>
              <a:avLst/>
              <a:gdLst/>
              <a:ahLst/>
              <a:cxnLst/>
              <a:rect l="l" t="t" r="r" b="b"/>
              <a:pathLst>
                <a:path w="90" h="49" extrusionOk="0">
                  <a:moveTo>
                    <a:pt x="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90" y="21"/>
                    <a:pt x="90" y="21"/>
                    <a:pt x="90" y="21"/>
                  </a:cubicBezTo>
                  <a:cubicBezTo>
                    <a:pt x="82" y="16"/>
                    <a:pt x="75" y="9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654;p47">
              <a:extLst>
                <a:ext uri="{FF2B5EF4-FFF2-40B4-BE49-F238E27FC236}">
                  <a16:creationId xmlns:a16="http://schemas.microsoft.com/office/drawing/2014/main" id="{DDF03BB4-647E-F5F9-CB36-39D5D81EB807}"/>
                </a:ext>
              </a:extLst>
            </p:cNvPr>
            <p:cNvSpPr/>
            <p:nvPr/>
          </p:nvSpPr>
          <p:spPr>
            <a:xfrm>
              <a:off x="4991532" y="2471047"/>
              <a:ext cx="144484" cy="144483"/>
            </a:xfrm>
            <a:custGeom>
              <a:avLst/>
              <a:gdLst/>
              <a:ahLst/>
              <a:cxnLst/>
              <a:rect l="l" t="t" r="r" b="b"/>
              <a:pathLst>
                <a:path w="59" h="59" extrusionOk="0">
                  <a:moveTo>
                    <a:pt x="30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9"/>
                    <a:pt x="30" y="59"/>
                  </a:cubicBezTo>
                  <a:cubicBezTo>
                    <a:pt x="46" y="59"/>
                    <a:pt x="59" y="45"/>
                    <a:pt x="59" y="29"/>
                  </a:cubicBezTo>
                  <a:cubicBezTo>
                    <a:pt x="59" y="13"/>
                    <a:pt x="46" y="0"/>
                    <a:pt x="30" y="0"/>
                  </a:cubicBezTo>
                  <a:close/>
                  <a:moveTo>
                    <a:pt x="34" y="42"/>
                  </a:moveTo>
                  <a:cubicBezTo>
                    <a:pt x="25" y="42"/>
                    <a:pt x="25" y="42"/>
                    <a:pt x="25" y="4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34" y="17"/>
                    <a:pt x="34" y="17"/>
                    <a:pt x="34" y="17"/>
                  </a:cubicBezTo>
                  <a:lnTo>
                    <a:pt x="34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655;p47">
            <a:extLst>
              <a:ext uri="{FF2B5EF4-FFF2-40B4-BE49-F238E27FC236}">
                <a16:creationId xmlns:a16="http://schemas.microsoft.com/office/drawing/2014/main" id="{49BB7A76-E94E-1969-ADF3-E85F5BD582F7}"/>
              </a:ext>
            </a:extLst>
          </p:cNvPr>
          <p:cNvGrpSpPr/>
          <p:nvPr/>
        </p:nvGrpSpPr>
        <p:grpSpPr>
          <a:xfrm>
            <a:off x="4755709" y="1779663"/>
            <a:ext cx="340518" cy="340518"/>
            <a:chOff x="4784531" y="1911173"/>
            <a:chExt cx="351485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38" name="Google Shape;656;p47">
              <a:extLst>
                <a:ext uri="{FF2B5EF4-FFF2-40B4-BE49-F238E27FC236}">
                  <a16:creationId xmlns:a16="http://schemas.microsoft.com/office/drawing/2014/main" id="{8DE9E8E1-07FE-3300-F16D-8F5BE2D2C7E5}"/>
                </a:ext>
              </a:extLst>
            </p:cNvPr>
            <p:cNvSpPr/>
            <p:nvPr/>
          </p:nvSpPr>
          <p:spPr>
            <a:xfrm>
              <a:off x="4784531" y="1911173"/>
              <a:ext cx="351485" cy="61128"/>
            </a:xfrm>
            <a:custGeom>
              <a:avLst/>
              <a:gdLst/>
              <a:ahLst/>
              <a:cxnLst/>
              <a:rect l="l" t="t" r="r" b="b"/>
              <a:pathLst>
                <a:path w="253" h="44" extrusionOk="0">
                  <a:moveTo>
                    <a:pt x="0" y="44"/>
                  </a:moveTo>
                  <a:lnTo>
                    <a:pt x="30" y="44"/>
                  </a:lnTo>
                  <a:lnTo>
                    <a:pt x="30" y="30"/>
                  </a:lnTo>
                  <a:lnTo>
                    <a:pt x="44" y="30"/>
                  </a:lnTo>
                  <a:lnTo>
                    <a:pt x="44" y="44"/>
                  </a:lnTo>
                  <a:lnTo>
                    <a:pt x="74" y="44"/>
                  </a:lnTo>
                  <a:lnTo>
                    <a:pt x="74" y="30"/>
                  </a:lnTo>
                  <a:lnTo>
                    <a:pt x="90" y="30"/>
                  </a:lnTo>
                  <a:lnTo>
                    <a:pt x="90" y="44"/>
                  </a:lnTo>
                  <a:lnTo>
                    <a:pt x="119" y="44"/>
                  </a:lnTo>
                  <a:lnTo>
                    <a:pt x="119" y="30"/>
                  </a:lnTo>
                  <a:lnTo>
                    <a:pt x="135" y="30"/>
                  </a:lnTo>
                  <a:lnTo>
                    <a:pt x="135" y="44"/>
                  </a:lnTo>
                  <a:lnTo>
                    <a:pt x="163" y="44"/>
                  </a:lnTo>
                  <a:lnTo>
                    <a:pt x="163" y="30"/>
                  </a:lnTo>
                  <a:lnTo>
                    <a:pt x="179" y="30"/>
                  </a:lnTo>
                  <a:lnTo>
                    <a:pt x="179" y="44"/>
                  </a:lnTo>
                  <a:lnTo>
                    <a:pt x="207" y="44"/>
                  </a:lnTo>
                  <a:lnTo>
                    <a:pt x="207" y="30"/>
                  </a:lnTo>
                  <a:lnTo>
                    <a:pt x="223" y="30"/>
                  </a:lnTo>
                  <a:lnTo>
                    <a:pt x="223" y="44"/>
                  </a:lnTo>
                  <a:lnTo>
                    <a:pt x="253" y="44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657;p47">
              <a:extLst>
                <a:ext uri="{FF2B5EF4-FFF2-40B4-BE49-F238E27FC236}">
                  <a16:creationId xmlns:a16="http://schemas.microsoft.com/office/drawing/2014/main" id="{CCF35BCC-0F4A-D14E-1A97-D6D80331ECA3}"/>
                </a:ext>
              </a:extLst>
            </p:cNvPr>
            <p:cNvSpPr/>
            <p:nvPr/>
          </p:nvSpPr>
          <p:spPr>
            <a:xfrm>
              <a:off x="4784531" y="1994529"/>
              <a:ext cx="351485" cy="268128"/>
            </a:xfrm>
            <a:custGeom>
              <a:avLst/>
              <a:gdLst/>
              <a:ahLst/>
              <a:cxnLst/>
              <a:rect l="l" t="t" r="r" b="b"/>
              <a:pathLst>
                <a:path w="253" h="193" extrusionOk="0">
                  <a:moveTo>
                    <a:pt x="223" y="14"/>
                  </a:moveTo>
                  <a:lnTo>
                    <a:pt x="207" y="14"/>
                  </a:lnTo>
                  <a:lnTo>
                    <a:pt x="207" y="0"/>
                  </a:lnTo>
                  <a:lnTo>
                    <a:pt x="179" y="0"/>
                  </a:lnTo>
                  <a:lnTo>
                    <a:pt x="179" y="14"/>
                  </a:lnTo>
                  <a:lnTo>
                    <a:pt x="163" y="14"/>
                  </a:lnTo>
                  <a:lnTo>
                    <a:pt x="163" y="0"/>
                  </a:lnTo>
                  <a:lnTo>
                    <a:pt x="135" y="0"/>
                  </a:lnTo>
                  <a:lnTo>
                    <a:pt x="135" y="14"/>
                  </a:lnTo>
                  <a:lnTo>
                    <a:pt x="119" y="14"/>
                  </a:lnTo>
                  <a:lnTo>
                    <a:pt x="119" y="0"/>
                  </a:lnTo>
                  <a:lnTo>
                    <a:pt x="90" y="0"/>
                  </a:lnTo>
                  <a:lnTo>
                    <a:pt x="90" y="14"/>
                  </a:lnTo>
                  <a:lnTo>
                    <a:pt x="74" y="14"/>
                  </a:lnTo>
                  <a:lnTo>
                    <a:pt x="74" y="0"/>
                  </a:lnTo>
                  <a:lnTo>
                    <a:pt x="44" y="0"/>
                  </a:lnTo>
                  <a:lnTo>
                    <a:pt x="44" y="14"/>
                  </a:lnTo>
                  <a:lnTo>
                    <a:pt x="30" y="14"/>
                  </a:lnTo>
                  <a:lnTo>
                    <a:pt x="30" y="0"/>
                  </a:lnTo>
                  <a:lnTo>
                    <a:pt x="0" y="0"/>
                  </a:lnTo>
                  <a:lnTo>
                    <a:pt x="0" y="193"/>
                  </a:lnTo>
                  <a:lnTo>
                    <a:pt x="253" y="193"/>
                  </a:lnTo>
                  <a:lnTo>
                    <a:pt x="253" y="0"/>
                  </a:lnTo>
                  <a:lnTo>
                    <a:pt x="223" y="0"/>
                  </a:lnTo>
                  <a:lnTo>
                    <a:pt x="223" y="14"/>
                  </a:lnTo>
                  <a:close/>
                  <a:moveTo>
                    <a:pt x="74" y="147"/>
                  </a:moveTo>
                  <a:lnTo>
                    <a:pt x="44" y="147"/>
                  </a:lnTo>
                  <a:lnTo>
                    <a:pt x="44" y="132"/>
                  </a:lnTo>
                  <a:lnTo>
                    <a:pt x="74" y="132"/>
                  </a:lnTo>
                  <a:lnTo>
                    <a:pt x="74" y="147"/>
                  </a:lnTo>
                  <a:close/>
                  <a:moveTo>
                    <a:pt x="74" y="118"/>
                  </a:moveTo>
                  <a:lnTo>
                    <a:pt x="44" y="118"/>
                  </a:lnTo>
                  <a:lnTo>
                    <a:pt x="44" y="102"/>
                  </a:lnTo>
                  <a:lnTo>
                    <a:pt x="74" y="102"/>
                  </a:lnTo>
                  <a:lnTo>
                    <a:pt x="74" y="118"/>
                  </a:lnTo>
                  <a:close/>
                  <a:moveTo>
                    <a:pt x="74" y="88"/>
                  </a:moveTo>
                  <a:lnTo>
                    <a:pt x="44" y="88"/>
                  </a:lnTo>
                  <a:lnTo>
                    <a:pt x="44" y="74"/>
                  </a:lnTo>
                  <a:lnTo>
                    <a:pt x="74" y="74"/>
                  </a:lnTo>
                  <a:lnTo>
                    <a:pt x="74" y="88"/>
                  </a:lnTo>
                  <a:close/>
                  <a:moveTo>
                    <a:pt x="74" y="58"/>
                  </a:moveTo>
                  <a:lnTo>
                    <a:pt x="44" y="58"/>
                  </a:lnTo>
                  <a:lnTo>
                    <a:pt x="44" y="44"/>
                  </a:lnTo>
                  <a:lnTo>
                    <a:pt x="74" y="44"/>
                  </a:lnTo>
                  <a:lnTo>
                    <a:pt x="74" y="58"/>
                  </a:lnTo>
                  <a:close/>
                  <a:moveTo>
                    <a:pt x="119" y="147"/>
                  </a:moveTo>
                  <a:lnTo>
                    <a:pt x="90" y="147"/>
                  </a:lnTo>
                  <a:lnTo>
                    <a:pt x="90" y="132"/>
                  </a:lnTo>
                  <a:lnTo>
                    <a:pt x="119" y="132"/>
                  </a:lnTo>
                  <a:lnTo>
                    <a:pt x="119" y="147"/>
                  </a:lnTo>
                  <a:close/>
                  <a:moveTo>
                    <a:pt x="119" y="118"/>
                  </a:moveTo>
                  <a:lnTo>
                    <a:pt x="90" y="118"/>
                  </a:lnTo>
                  <a:lnTo>
                    <a:pt x="90" y="102"/>
                  </a:lnTo>
                  <a:lnTo>
                    <a:pt x="119" y="102"/>
                  </a:lnTo>
                  <a:lnTo>
                    <a:pt x="119" y="118"/>
                  </a:lnTo>
                  <a:close/>
                  <a:moveTo>
                    <a:pt x="119" y="88"/>
                  </a:moveTo>
                  <a:lnTo>
                    <a:pt x="90" y="88"/>
                  </a:lnTo>
                  <a:lnTo>
                    <a:pt x="90" y="74"/>
                  </a:lnTo>
                  <a:lnTo>
                    <a:pt x="119" y="74"/>
                  </a:lnTo>
                  <a:lnTo>
                    <a:pt x="119" y="88"/>
                  </a:lnTo>
                  <a:close/>
                  <a:moveTo>
                    <a:pt x="119" y="58"/>
                  </a:moveTo>
                  <a:lnTo>
                    <a:pt x="90" y="58"/>
                  </a:lnTo>
                  <a:lnTo>
                    <a:pt x="90" y="44"/>
                  </a:lnTo>
                  <a:lnTo>
                    <a:pt x="119" y="44"/>
                  </a:lnTo>
                  <a:lnTo>
                    <a:pt x="119" y="58"/>
                  </a:lnTo>
                  <a:close/>
                  <a:moveTo>
                    <a:pt x="163" y="147"/>
                  </a:moveTo>
                  <a:lnTo>
                    <a:pt x="135" y="147"/>
                  </a:lnTo>
                  <a:lnTo>
                    <a:pt x="135" y="132"/>
                  </a:lnTo>
                  <a:lnTo>
                    <a:pt x="163" y="132"/>
                  </a:lnTo>
                  <a:lnTo>
                    <a:pt x="163" y="147"/>
                  </a:lnTo>
                  <a:close/>
                  <a:moveTo>
                    <a:pt x="163" y="118"/>
                  </a:moveTo>
                  <a:lnTo>
                    <a:pt x="135" y="118"/>
                  </a:lnTo>
                  <a:lnTo>
                    <a:pt x="135" y="102"/>
                  </a:lnTo>
                  <a:lnTo>
                    <a:pt x="163" y="102"/>
                  </a:lnTo>
                  <a:lnTo>
                    <a:pt x="163" y="118"/>
                  </a:lnTo>
                  <a:close/>
                  <a:moveTo>
                    <a:pt x="163" y="88"/>
                  </a:moveTo>
                  <a:lnTo>
                    <a:pt x="135" y="88"/>
                  </a:lnTo>
                  <a:lnTo>
                    <a:pt x="135" y="74"/>
                  </a:lnTo>
                  <a:lnTo>
                    <a:pt x="163" y="74"/>
                  </a:lnTo>
                  <a:lnTo>
                    <a:pt x="163" y="88"/>
                  </a:lnTo>
                  <a:close/>
                  <a:moveTo>
                    <a:pt x="163" y="58"/>
                  </a:moveTo>
                  <a:lnTo>
                    <a:pt x="135" y="58"/>
                  </a:lnTo>
                  <a:lnTo>
                    <a:pt x="135" y="44"/>
                  </a:lnTo>
                  <a:lnTo>
                    <a:pt x="163" y="44"/>
                  </a:lnTo>
                  <a:lnTo>
                    <a:pt x="163" y="58"/>
                  </a:lnTo>
                  <a:close/>
                  <a:moveTo>
                    <a:pt x="207" y="147"/>
                  </a:moveTo>
                  <a:lnTo>
                    <a:pt x="179" y="147"/>
                  </a:lnTo>
                  <a:lnTo>
                    <a:pt x="179" y="132"/>
                  </a:lnTo>
                  <a:lnTo>
                    <a:pt x="207" y="132"/>
                  </a:lnTo>
                  <a:lnTo>
                    <a:pt x="207" y="147"/>
                  </a:lnTo>
                  <a:close/>
                  <a:moveTo>
                    <a:pt x="207" y="118"/>
                  </a:moveTo>
                  <a:lnTo>
                    <a:pt x="179" y="118"/>
                  </a:lnTo>
                  <a:lnTo>
                    <a:pt x="179" y="102"/>
                  </a:lnTo>
                  <a:lnTo>
                    <a:pt x="207" y="102"/>
                  </a:lnTo>
                  <a:lnTo>
                    <a:pt x="207" y="118"/>
                  </a:lnTo>
                  <a:close/>
                  <a:moveTo>
                    <a:pt x="207" y="88"/>
                  </a:moveTo>
                  <a:lnTo>
                    <a:pt x="179" y="88"/>
                  </a:lnTo>
                  <a:lnTo>
                    <a:pt x="179" y="74"/>
                  </a:lnTo>
                  <a:lnTo>
                    <a:pt x="207" y="74"/>
                  </a:lnTo>
                  <a:lnTo>
                    <a:pt x="207" y="88"/>
                  </a:lnTo>
                  <a:close/>
                  <a:moveTo>
                    <a:pt x="207" y="58"/>
                  </a:moveTo>
                  <a:lnTo>
                    <a:pt x="179" y="58"/>
                  </a:lnTo>
                  <a:lnTo>
                    <a:pt x="179" y="44"/>
                  </a:lnTo>
                  <a:lnTo>
                    <a:pt x="207" y="44"/>
                  </a:lnTo>
                  <a:lnTo>
                    <a:pt x="207" y="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658;p47">
            <a:extLst>
              <a:ext uri="{FF2B5EF4-FFF2-40B4-BE49-F238E27FC236}">
                <a16:creationId xmlns:a16="http://schemas.microsoft.com/office/drawing/2014/main" id="{67B15895-95CE-B5AD-E7CA-6B70CFD3E275}"/>
              </a:ext>
            </a:extLst>
          </p:cNvPr>
          <p:cNvSpPr/>
          <p:nvPr/>
        </p:nvSpPr>
        <p:spPr>
          <a:xfrm>
            <a:off x="4755632" y="1237236"/>
            <a:ext cx="340512" cy="340513"/>
          </a:xfrm>
          <a:custGeom>
            <a:avLst/>
            <a:gdLst/>
            <a:ahLst/>
            <a:cxnLst/>
            <a:rect l="l" t="t" r="r" b="b"/>
            <a:pathLst>
              <a:path w="143" h="143" extrusionOk="0">
                <a:moveTo>
                  <a:pt x="17" y="143"/>
                </a:moveTo>
                <a:cubicBezTo>
                  <a:pt x="25" y="143"/>
                  <a:pt x="25" y="143"/>
                  <a:pt x="25" y="143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34" y="135"/>
                  <a:pt x="34" y="135"/>
                  <a:pt x="34" y="135"/>
                </a:cubicBezTo>
                <a:cubicBezTo>
                  <a:pt x="34" y="143"/>
                  <a:pt x="34" y="143"/>
                  <a:pt x="34" y="143"/>
                </a:cubicBezTo>
                <a:cubicBezTo>
                  <a:pt x="42" y="143"/>
                  <a:pt x="42" y="143"/>
                  <a:pt x="42" y="143"/>
                </a:cubicBezTo>
                <a:cubicBezTo>
                  <a:pt x="42" y="135"/>
                  <a:pt x="42" y="135"/>
                  <a:pt x="42" y="135"/>
                </a:cubicBezTo>
                <a:cubicBezTo>
                  <a:pt x="51" y="135"/>
                  <a:pt x="51" y="135"/>
                  <a:pt x="51" y="135"/>
                </a:cubicBezTo>
                <a:cubicBezTo>
                  <a:pt x="51" y="143"/>
                  <a:pt x="51" y="143"/>
                  <a:pt x="51" y="143"/>
                </a:cubicBezTo>
                <a:cubicBezTo>
                  <a:pt x="59" y="143"/>
                  <a:pt x="59" y="143"/>
                  <a:pt x="59" y="143"/>
                </a:cubicBezTo>
                <a:cubicBezTo>
                  <a:pt x="59" y="135"/>
                  <a:pt x="59" y="135"/>
                  <a:pt x="59" y="135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7" y="143"/>
                  <a:pt x="67" y="143"/>
                  <a:pt x="67" y="143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4" y="143"/>
                  <a:pt x="84" y="143"/>
                  <a:pt x="84" y="143"/>
                </a:cubicBezTo>
                <a:cubicBezTo>
                  <a:pt x="92" y="143"/>
                  <a:pt x="92" y="143"/>
                  <a:pt x="92" y="143"/>
                </a:cubicBezTo>
                <a:cubicBezTo>
                  <a:pt x="92" y="135"/>
                  <a:pt x="92" y="135"/>
                  <a:pt x="92" y="135"/>
                </a:cubicBezTo>
                <a:cubicBezTo>
                  <a:pt x="101" y="135"/>
                  <a:pt x="101" y="135"/>
                  <a:pt x="101" y="135"/>
                </a:cubicBezTo>
                <a:cubicBezTo>
                  <a:pt x="101" y="143"/>
                  <a:pt x="101" y="143"/>
                  <a:pt x="101" y="143"/>
                </a:cubicBezTo>
                <a:cubicBezTo>
                  <a:pt x="109" y="143"/>
                  <a:pt x="109" y="143"/>
                  <a:pt x="109" y="143"/>
                </a:cubicBezTo>
                <a:cubicBezTo>
                  <a:pt x="109" y="135"/>
                  <a:pt x="109" y="135"/>
                  <a:pt x="109" y="135"/>
                </a:cubicBezTo>
                <a:cubicBezTo>
                  <a:pt x="117" y="135"/>
                  <a:pt x="117" y="135"/>
                  <a:pt x="117" y="135"/>
                </a:cubicBezTo>
                <a:cubicBezTo>
                  <a:pt x="117" y="143"/>
                  <a:pt x="117" y="143"/>
                  <a:pt x="117" y="143"/>
                </a:cubicBezTo>
                <a:cubicBezTo>
                  <a:pt x="126" y="143"/>
                  <a:pt x="126" y="143"/>
                  <a:pt x="126" y="143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35" y="135"/>
                  <a:pt x="135" y="135"/>
                  <a:pt x="135" y="135"/>
                </a:cubicBezTo>
                <a:cubicBezTo>
                  <a:pt x="135" y="143"/>
                  <a:pt x="135" y="143"/>
                  <a:pt x="135" y="143"/>
                </a:cubicBezTo>
                <a:cubicBezTo>
                  <a:pt x="143" y="143"/>
                  <a:pt x="143" y="143"/>
                  <a:pt x="143" y="143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09" y="126"/>
                  <a:pt x="109" y="126"/>
                  <a:pt x="109" y="126"/>
                </a:cubicBezTo>
                <a:cubicBezTo>
                  <a:pt x="109" y="58"/>
                  <a:pt x="109" y="58"/>
                  <a:pt x="109" y="58"/>
                </a:cubicBezTo>
                <a:cubicBezTo>
                  <a:pt x="114" y="56"/>
                  <a:pt x="117" y="52"/>
                  <a:pt x="117" y="46"/>
                </a:cubicBezTo>
                <a:cubicBezTo>
                  <a:pt x="117" y="44"/>
                  <a:pt x="117" y="43"/>
                  <a:pt x="116" y="41"/>
                </a:cubicBezTo>
                <a:cubicBezTo>
                  <a:pt x="135" y="23"/>
                  <a:pt x="135" y="23"/>
                  <a:pt x="135" y="23"/>
                </a:cubicBezTo>
                <a:cubicBezTo>
                  <a:pt x="135" y="34"/>
                  <a:pt x="135" y="34"/>
                  <a:pt x="135" y="34"/>
                </a:cubicBezTo>
                <a:cubicBezTo>
                  <a:pt x="143" y="34"/>
                  <a:pt x="143" y="34"/>
                  <a:pt x="143" y="34"/>
                </a:cubicBezTo>
                <a:cubicBezTo>
                  <a:pt x="143" y="9"/>
                  <a:pt x="143" y="9"/>
                  <a:pt x="143" y="9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17"/>
                  <a:pt x="118" y="17"/>
                  <a:pt x="118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09" y="34"/>
                  <a:pt x="107" y="34"/>
                  <a:pt x="105" y="34"/>
                </a:cubicBezTo>
                <a:cubicBezTo>
                  <a:pt x="98" y="34"/>
                  <a:pt x="92" y="39"/>
                  <a:pt x="92" y="46"/>
                </a:cubicBezTo>
                <a:cubicBezTo>
                  <a:pt x="92" y="48"/>
                  <a:pt x="93" y="50"/>
                  <a:pt x="94" y="52"/>
                </a:cubicBezTo>
                <a:cubicBezTo>
                  <a:pt x="77" y="69"/>
                  <a:pt x="77" y="69"/>
                  <a:pt x="77" y="69"/>
                </a:cubicBezTo>
                <a:cubicBezTo>
                  <a:pt x="75" y="68"/>
                  <a:pt x="73" y="67"/>
                  <a:pt x="71" y="67"/>
                </a:cubicBezTo>
                <a:cubicBezTo>
                  <a:pt x="70" y="67"/>
                  <a:pt x="68" y="68"/>
                  <a:pt x="66" y="69"/>
                </a:cubicBezTo>
                <a:cubicBezTo>
                  <a:pt x="49" y="52"/>
                  <a:pt x="49" y="52"/>
                  <a:pt x="49" y="52"/>
                </a:cubicBezTo>
                <a:cubicBezTo>
                  <a:pt x="50" y="50"/>
                  <a:pt x="51" y="48"/>
                  <a:pt x="51" y="46"/>
                </a:cubicBezTo>
                <a:cubicBezTo>
                  <a:pt x="51" y="39"/>
                  <a:pt x="45" y="34"/>
                  <a:pt x="38" y="34"/>
                </a:cubicBezTo>
                <a:cubicBezTo>
                  <a:pt x="33" y="34"/>
                  <a:pt x="28" y="37"/>
                  <a:pt x="26" y="42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0"/>
                  <a:pt x="8" y="0"/>
                  <a:pt x="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"/>
                  <a:pt x="0" y="143"/>
                  <a:pt x="0" y="143"/>
                </a:cubicBezTo>
                <a:cubicBezTo>
                  <a:pt x="8" y="143"/>
                  <a:pt x="8" y="143"/>
                  <a:pt x="8" y="143"/>
                </a:cubicBezTo>
                <a:cubicBezTo>
                  <a:pt x="8" y="135"/>
                  <a:pt x="8" y="135"/>
                  <a:pt x="8" y="135"/>
                </a:cubicBezTo>
                <a:cubicBezTo>
                  <a:pt x="17" y="135"/>
                  <a:pt x="17" y="135"/>
                  <a:pt x="17" y="135"/>
                </a:cubicBezTo>
                <a:lnTo>
                  <a:pt x="17" y="143"/>
                </a:lnTo>
                <a:close/>
                <a:moveTo>
                  <a:pt x="76" y="92"/>
                </a:moveTo>
                <a:cubicBezTo>
                  <a:pt x="80" y="90"/>
                  <a:pt x="84" y="85"/>
                  <a:pt x="84" y="80"/>
                </a:cubicBezTo>
                <a:cubicBezTo>
                  <a:pt x="84" y="78"/>
                  <a:pt x="84" y="76"/>
                  <a:pt x="83" y="74"/>
                </a:cubicBezTo>
                <a:cubicBezTo>
                  <a:pt x="100" y="58"/>
                  <a:pt x="100" y="58"/>
                  <a:pt x="100" y="58"/>
                </a:cubicBezTo>
                <a:cubicBezTo>
                  <a:pt x="100" y="58"/>
                  <a:pt x="100" y="58"/>
                  <a:pt x="101" y="58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76" y="126"/>
                  <a:pt x="76" y="126"/>
                  <a:pt x="76" y="126"/>
                </a:cubicBezTo>
                <a:lnTo>
                  <a:pt x="76" y="92"/>
                </a:lnTo>
                <a:close/>
                <a:moveTo>
                  <a:pt x="42" y="58"/>
                </a:moveTo>
                <a:cubicBezTo>
                  <a:pt x="43" y="58"/>
                  <a:pt x="43" y="58"/>
                  <a:pt x="43" y="58"/>
                </a:cubicBezTo>
                <a:cubicBezTo>
                  <a:pt x="60" y="74"/>
                  <a:pt x="60" y="74"/>
                  <a:pt x="60" y="74"/>
                </a:cubicBezTo>
                <a:cubicBezTo>
                  <a:pt x="59" y="76"/>
                  <a:pt x="59" y="78"/>
                  <a:pt x="59" y="80"/>
                </a:cubicBezTo>
                <a:cubicBezTo>
                  <a:pt x="59" y="85"/>
                  <a:pt x="62" y="90"/>
                  <a:pt x="67" y="92"/>
                </a:cubicBezTo>
                <a:cubicBezTo>
                  <a:pt x="67" y="126"/>
                  <a:pt x="67" y="126"/>
                  <a:pt x="67" y="126"/>
                </a:cubicBezTo>
                <a:cubicBezTo>
                  <a:pt x="42" y="126"/>
                  <a:pt x="42" y="126"/>
                  <a:pt x="42" y="126"/>
                </a:cubicBezTo>
                <a:lnTo>
                  <a:pt x="42" y="58"/>
                </a:lnTo>
                <a:close/>
                <a:moveTo>
                  <a:pt x="8" y="126"/>
                </a:moveTo>
                <a:cubicBezTo>
                  <a:pt x="8" y="51"/>
                  <a:pt x="8" y="51"/>
                  <a:pt x="8" y="51"/>
                </a:cubicBezTo>
                <a:cubicBezTo>
                  <a:pt x="26" y="51"/>
                  <a:pt x="26" y="51"/>
                  <a:pt x="26" y="51"/>
                </a:cubicBezTo>
                <a:cubicBezTo>
                  <a:pt x="27" y="54"/>
                  <a:pt x="30" y="57"/>
                  <a:pt x="34" y="58"/>
                </a:cubicBezTo>
                <a:cubicBezTo>
                  <a:pt x="34" y="126"/>
                  <a:pt x="34" y="126"/>
                  <a:pt x="34" y="126"/>
                </a:cubicBezTo>
                <a:lnTo>
                  <a:pt x="8" y="126"/>
                </a:ln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659;p47">
            <a:extLst>
              <a:ext uri="{FF2B5EF4-FFF2-40B4-BE49-F238E27FC236}">
                <a16:creationId xmlns:a16="http://schemas.microsoft.com/office/drawing/2014/main" id="{31CE74BB-AE0B-31B8-DF28-8A0C9F6EF270}"/>
              </a:ext>
            </a:extLst>
          </p:cNvPr>
          <p:cNvSpPr/>
          <p:nvPr/>
        </p:nvSpPr>
        <p:spPr>
          <a:xfrm>
            <a:off x="4026828" y="3442490"/>
            <a:ext cx="340512" cy="275909"/>
          </a:xfrm>
          <a:custGeom>
            <a:avLst/>
            <a:gdLst/>
            <a:ahLst/>
            <a:cxnLst/>
            <a:rect l="l" t="t" r="r" b="b"/>
            <a:pathLst>
              <a:path w="143" h="116" extrusionOk="0">
                <a:moveTo>
                  <a:pt x="118" y="12"/>
                </a:moveTo>
                <a:cubicBezTo>
                  <a:pt x="109" y="12"/>
                  <a:pt x="109" y="12"/>
                  <a:pt x="109" y="12"/>
                </a:cubicBezTo>
                <a:cubicBezTo>
                  <a:pt x="109" y="3"/>
                  <a:pt x="109" y="3"/>
                  <a:pt x="109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2"/>
                  <a:pt x="34" y="12"/>
                  <a:pt x="34" y="12"/>
                </a:cubicBezTo>
                <a:cubicBezTo>
                  <a:pt x="31" y="12"/>
                  <a:pt x="31" y="12"/>
                  <a:pt x="31" y="12"/>
                </a:cubicBezTo>
                <a:cubicBezTo>
                  <a:pt x="15" y="0"/>
                  <a:pt x="15" y="0"/>
                  <a:pt x="15" y="0"/>
                </a:cubicBezTo>
                <a:cubicBezTo>
                  <a:pt x="10" y="7"/>
                  <a:pt x="10" y="7"/>
                  <a:pt x="10" y="7"/>
                </a:cubicBezTo>
                <a:cubicBezTo>
                  <a:pt x="17" y="12"/>
                  <a:pt x="17" y="12"/>
                  <a:pt x="17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20"/>
                  <a:pt x="0" y="20"/>
                  <a:pt x="0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0" y="25"/>
                  <a:pt x="10" y="25"/>
                  <a:pt x="10" y="25"/>
                </a:cubicBezTo>
                <a:cubicBezTo>
                  <a:pt x="15" y="32"/>
                  <a:pt x="15" y="32"/>
                  <a:pt x="15" y="32"/>
                </a:cubicBezTo>
                <a:cubicBezTo>
                  <a:pt x="31" y="20"/>
                  <a:pt x="31" y="20"/>
                  <a:pt x="31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8"/>
                  <a:pt x="34" y="28"/>
                  <a:pt x="34" y="28"/>
                </a:cubicBezTo>
                <a:cubicBezTo>
                  <a:pt x="109" y="28"/>
                  <a:pt x="109" y="28"/>
                  <a:pt x="109" y="28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8" y="20"/>
                  <a:pt x="118" y="20"/>
                  <a:pt x="118" y="20"/>
                </a:cubicBezTo>
                <a:cubicBezTo>
                  <a:pt x="127" y="20"/>
                  <a:pt x="135" y="28"/>
                  <a:pt x="135" y="37"/>
                </a:cubicBezTo>
                <a:cubicBezTo>
                  <a:pt x="135" y="46"/>
                  <a:pt x="127" y="54"/>
                  <a:pt x="118" y="54"/>
                </a:cubicBezTo>
                <a:cubicBezTo>
                  <a:pt x="109" y="54"/>
                  <a:pt x="109" y="54"/>
                  <a:pt x="109" y="54"/>
                </a:cubicBezTo>
                <a:cubicBezTo>
                  <a:pt x="109" y="45"/>
                  <a:pt x="109" y="45"/>
                  <a:pt x="109" y="45"/>
                </a:cubicBezTo>
                <a:cubicBezTo>
                  <a:pt x="34" y="45"/>
                  <a:pt x="34" y="45"/>
                  <a:pt x="34" y="45"/>
                </a:cubicBezTo>
                <a:cubicBezTo>
                  <a:pt x="34" y="54"/>
                  <a:pt x="34" y="54"/>
                  <a:pt x="34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11" y="54"/>
                  <a:pt x="0" y="65"/>
                  <a:pt x="0" y="79"/>
                </a:cubicBezTo>
                <a:cubicBezTo>
                  <a:pt x="0" y="93"/>
                  <a:pt x="11" y="104"/>
                  <a:pt x="25" y="104"/>
                </a:cubicBezTo>
                <a:cubicBezTo>
                  <a:pt x="34" y="104"/>
                  <a:pt x="34" y="104"/>
                  <a:pt x="34" y="104"/>
                </a:cubicBezTo>
                <a:cubicBezTo>
                  <a:pt x="34" y="112"/>
                  <a:pt x="34" y="112"/>
                  <a:pt x="34" y="112"/>
                </a:cubicBezTo>
                <a:cubicBezTo>
                  <a:pt x="109" y="112"/>
                  <a:pt x="109" y="112"/>
                  <a:pt x="109" y="112"/>
                </a:cubicBezTo>
                <a:cubicBezTo>
                  <a:pt x="109" y="104"/>
                  <a:pt x="109" y="104"/>
                  <a:pt x="109" y="104"/>
                </a:cubicBezTo>
                <a:cubicBezTo>
                  <a:pt x="124" y="104"/>
                  <a:pt x="124" y="104"/>
                  <a:pt x="124" y="104"/>
                </a:cubicBezTo>
                <a:cubicBezTo>
                  <a:pt x="117" y="109"/>
                  <a:pt x="117" y="109"/>
                  <a:pt x="117" y="109"/>
                </a:cubicBezTo>
                <a:cubicBezTo>
                  <a:pt x="122" y="116"/>
                  <a:pt x="122" y="116"/>
                  <a:pt x="122" y="116"/>
                </a:cubicBezTo>
                <a:cubicBezTo>
                  <a:pt x="143" y="100"/>
                  <a:pt x="143" y="100"/>
                  <a:pt x="143" y="100"/>
                </a:cubicBezTo>
                <a:cubicBezTo>
                  <a:pt x="122" y="84"/>
                  <a:pt x="122" y="84"/>
                  <a:pt x="122" y="84"/>
                </a:cubicBezTo>
                <a:cubicBezTo>
                  <a:pt x="117" y="90"/>
                  <a:pt x="117" y="90"/>
                  <a:pt x="117" y="90"/>
                </a:cubicBezTo>
                <a:cubicBezTo>
                  <a:pt x="124" y="95"/>
                  <a:pt x="124" y="95"/>
                  <a:pt x="124" y="95"/>
                </a:cubicBezTo>
                <a:cubicBezTo>
                  <a:pt x="109" y="95"/>
                  <a:pt x="109" y="95"/>
                  <a:pt x="109" y="95"/>
                </a:cubicBezTo>
                <a:cubicBezTo>
                  <a:pt x="109" y="87"/>
                  <a:pt x="109" y="87"/>
                  <a:pt x="109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4" y="95"/>
                  <a:pt x="34" y="95"/>
                  <a:pt x="34" y="95"/>
                </a:cubicBezTo>
                <a:cubicBezTo>
                  <a:pt x="25" y="95"/>
                  <a:pt x="25" y="95"/>
                  <a:pt x="25" y="95"/>
                </a:cubicBezTo>
                <a:cubicBezTo>
                  <a:pt x="16" y="95"/>
                  <a:pt x="8" y="88"/>
                  <a:pt x="8" y="79"/>
                </a:cubicBezTo>
                <a:cubicBezTo>
                  <a:pt x="8" y="69"/>
                  <a:pt x="16" y="62"/>
                  <a:pt x="25" y="62"/>
                </a:cubicBezTo>
                <a:cubicBezTo>
                  <a:pt x="34" y="62"/>
                  <a:pt x="34" y="62"/>
                  <a:pt x="34" y="62"/>
                </a:cubicBezTo>
                <a:cubicBezTo>
                  <a:pt x="34" y="70"/>
                  <a:pt x="34" y="70"/>
                  <a:pt x="34" y="70"/>
                </a:cubicBezTo>
                <a:cubicBezTo>
                  <a:pt x="109" y="70"/>
                  <a:pt x="109" y="70"/>
                  <a:pt x="109" y="70"/>
                </a:cubicBezTo>
                <a:cubicBezTo>
                  <a:pt x="109" y="62"/>
                  <a:pt x="109" y="62"/>
                  <a:pt x="109" y="62"/>
                </a:cubicBezTo>
                <a:cubicBezTo>
                  <a:pt x="118" y="62"/>
                  <a:pt x="118" y="62"/>
                  <a:pt x="118" y="62"/>
                </a:cubicBezTo>
                <a:cubicBezTo>
                  <a:pt x="132" y="62"/>
                  <a:pt x="143" y="51"/>
                  <a:pt x="143" y="37"/>
                </a:cubicBezTo>
                <a:cubicBezTo>
                  <a:pt x="143" y="23"/>
                  <a:pt x="132" y="12"/>
                  <a:pt x="118" y="12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2" name="Google Shape;660;p47">
            <a:extLst>
              <a:ext uri="{FF2B5EF4-FFF2-40B4-BE49-F238E27FC236}">
                <a16:creationId xmlns:a16="http://schemas.microsoft.com/office/drawing/2014/main" id="{1A5375AE-8BF5-AAD2-2B0A-467CA1DF7932}"/>
              </a:ext>
            </a:extLst>
          </p:cNvPr>
          <p:cNvGrpSpPr/>
          <p:nvPr/>
        </p:nvGrpSpPr>
        <p:grpSpPr>
          <a:xfrm>
            <a:off x="4026893" y="2877978"/>
            <a:ext cx="340518" cy="339172"/>
            <a:chOff x="4017657" y="3060095"/>
            <a:chExt cx="351485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43" name="Google Shape;661;p47">
              <a:extLst>
                <a:ext uri="{FF2B5EF4-FFF2-40B4-BE49-F238E27FC236}">
                  <a16:creationId xmlns:a16="http://schemas.microsoft.com/office/drawing/2014/main" id="{EC4B4861-83CA-B327-A319-D7D92D6E8C7E}"/>
                </a:ext>
              </a:extLst>
            </p:cNvPr>
            <p:cNvSpPr/>
            <p:nvPr/>
          </p:nvSpPr>
          <p:spPr>
            <a:xfrm>
              <a:off x="4138523" y="3204578"/>
              <a:ext cx="86134" cy="86134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0" y="0"/>
                  </a:moveTo>
                  <a:lnTo>
                    <a:pt x="62" y="62"/>
                  </a:lnTo>
                  <a:lnTo>
                    <a:pt x="6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662;p47">
              <a:extLst>
                <a:ext uri="{FF2B5EF4-FFF2-40B4-BE49-F238E27FC236}">
                  <a16:creationId xmlns:a16="http://schemas.microsoft.com/office/drawing/2014/main" id="{6873E0CC-844D-DDE9-69A3-765D831266CB}"/>
                </a:ext>
              </a:extLst>
            </p:cNvPr>
            <p:cNvSpPr/>
            <p:nvPr/>
          </p:nvSpPr>
          <p:spPr>
            <a:xfrm>
              <a:off x="4017657" y="3185129"/>
              <a:ext cx="226451" cy="225061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163" y="111"/>
                  </a:moveTo>
                  <a:lnTo>
                    <a:pt x="52" y="0"/>
                  </a:lnTo>
                  <a:lnTo>
                    <a:pt x="0" y="0"/>
                  </a:lnTo>
                  <a:lnTo>
                    <a:pt x="0" y="162"/>
                  </a:lnTo>
                  <a:lnTo>
                    <a:pt x="163" y="162"/>
                  </a:lnTo>
                  <a:lnTo>
                    <a:pt x="163" y="1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663;p47">
              <a:extLst>
                <a:ext uri="{FF2B5EF4-FFF2-40B4-BE49-F238E27FC236}">
                  <a16:creationId xmlns:a16="http://schemas.microsoft.com/office/drawing/2014/main" id="{983B3CF9-6B95-7D47-B58D-26111F5ED11E}"/>
                </a:ext>
              </a:extLst>
            </p:cNvPr>
            <p:cNvSpPr/>
            <p:nvPr/>
          </p:nvSpPr>
          <p:spPr>
            <a:xfrm>
              <a:off x="4109348" y="3060095"/>
              <a:ext cx="259793" cy="259793"/>
            </a:xfrm>
            <a:custGeom>
              <a:avLst/>
              <a:gdLst/>
              <a:ahLst/>
              <a:cxnLst/>
              <a:rect l="l" t="t" r="r" b="b"/>
              <a:pathLst>
                <a:path w="187" h="187" extrusionOk="0">
                  <a:moveTo>
                    <a:pt x="0" y="90"/>
                  </a:moveTo>
                  <a:lnTo>
                    <a:pt x="97" y="90"/>
                  </a:lnTo>
                  <a:lnTo>
                    <a:pt x="97" y="187"/>
                  </a:lnTo>
                  <a:lnTo>
                    <a:pt x="187" y="97"/>
                  </a:lnTo>
                  <a:lnTo>
                    <a:pt x="90" y="0"/>
                  </a:lnTo>
                  <a:lnTo>
                    <a:pt x="0" y="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664;p47">
            <a:extLst>
              <a:ext uri="{FF2B5EF4-FFF2-40B4-BE49-F238E27FC236}">
                <a16:creationId xmlns:a16="http://schemas.microsoft.com/office/drawing/2014/main" id="{E661303C-5407-3C71-92C1-BAF0A44195CF}"/>
              </a:ext>
            </a:extLst>
          </p:cNvPr>
          <p:cNvGrpSpPr/>
          <p:nvPr/>
        </p:nvGrpSpPr>
        <p:grpSpPr>
          <a:xfrm>
            <a:off x="3295386" y="3410243"/>
            <a:ext cx="339172" cy="340518"/>
            <a:chOff x="3252172" y="3599129"/>
            <a:chExt cx="350095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47" name="Google Shape;665;p47">
              <a:extLst>
                <a:ext uri="{FF2B5EF4-FFF2-40B4-BE49-F238E27FC236}">
                  <a16:creationId xmlns:a16="http://schemas.microsoft.com/office/drawing/2014/main" id="{83F5BE03-B674-B0AD-01EE-30017BEAAC4B}"/>
                </a:ext>
              </a:extLst>
            </p:cNvPr>
            <p:cNvSpPr/>
            <p:nvPr/>
          </p:nvSpPr>
          <p:spPr>
            <a:xfrm>
              <a:off x="3418884" y="3599129"/>
              <a:ext cx="183383" cy="184772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37" y="0"/>
                  </a:moveTo>
                  <a:cubicBezTo>
                    <a:pt x="16" y="0"/>
                    <a:pt x="0" y="17"/>
                    <a:pt x="0" y="38"/>
                  </a:cubicBezTo>
                  <a:cubicBezTo>
                    <a:pt x="0" y="58"/>
                    <a:pt x="16" y="75"/>
                    <a:pt x="37" y="75"/>
                  </a:cubicBez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lose/>
                  <a:moveTo>
                    <a:pt x="53" y="47"/>
                  </a:moveTo>
                  <a:cubicBezTo>
                    <a:pt x="47" y="53"/>
                    <a:pt x="47" y="53"/>
                    <a:pt x="47" y="53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43" y="38"/>
                    <a:pt x="43" y="38"/>
                    <a:pt x="43" y="38"/>
                  </a:cubicBezTo>
                  <a:lnTo>
                    <a:pt x="5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666;p47">
              <a:extLst>
                <a:ext uri="{FF2B5EF4-FFF2-40B4-BE49-F238E27FC236}">
                  <a16:creationId xmlns:a16="http://schemas.microsoft.com/office/drawing/2014/main" id="{A39962A8-D41A-8E1A-0A5D-AC85A4D66111}"/>
                </a:ext>
              </a:extLst>
            </p:cNvPr>
            <p:cNvSpPr/>
            <p:nvPr/>
          </p:nvSpPr>
          <p:spPr>
            <a:xfrm>
              <a:off x="3256340" y="3886706"/>
              <a:ext cx="56960" cy="56960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41" y="41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41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667;p47">
              <a:extLst>
                <a:ext uri="{FF2B5EF4-FFF2-40B4-BE49-F238E27FC236}">
                  <a16:creationId xmlns:a16="http://schemas.microsoft.com/office/drawing/2014/main" id="{5DE2D73D-B67D-37E5-5D64-EAFF3ADA8345}"/>
                </a:ext>
              </a:extLst>
            </p:cNvPr>
            <p:cNvSpPr/>
            <p:nvPr/>
          </p:nvSpPr>
          <p:spPr>
            <a:xfrm>
              <a:off x="3252172" y="3640807"/>
              <a:ext cx="247289" cy="309806"/>
            </a:xfrm>
            <a:custGeom>
              <a:avLst/>
              <a:gdLst/>
              <a:ahLst/>
              <a:cxnLst/>
              <a:rect l="l" t="t" r="r" b="b"/>
              <a:pathLst>
                <a:path w="101" h="126" extrusionOk="0">
                  <a:moveTo>
                    <a:pt x="84" y="67"/>
                  </a:moveTo>
                  <a:cubicBezTo>
                    <a:pt x="17" y="67"/>
                    <a:pt x="17" y="67"/>
                    <a:pt x="17" y="6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5" y="56"/>
                    <a:pt x="72" y="53"/>
                    <a:pt x="70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3" y="39"/>
                    <a:pt x="62" y="36"/>
                    <a:pt x="61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24"/>
                    <a:pt x="59" y="22"/>
                    <a:pt x="59" y="21"/>
                  </a:cubicBezTo>
                  <a:cubicBezTo>
                    <a:pt x="59" y="13"/>
                    <a:pt x="61" y="6"/>
                    <a:pt x="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33" y="126"/>
                    <a:pt x="33" y="126"/>
                    <a:pt x="33" y="126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95" y="66"/>
                    <a:pt x="89" y="65"/>
                    <a:pt x="84" y="62"/>
                  </a:cubicBezTo>
                  <a:lnTo>
                    <a:pt x="84" y="67"/>
                  </a:lnTo>
                  <a:close/>
                  <a:moveTo>
                    <a:pt x="84" y="100"/>
                  </a:moveTo>
                  <a:cubicBezTo>
                    <a:pt x="42" y="100"/>
                    <a:pt x="42" y="100"/>
                    <a:pt x="42" y="100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84" y="92"/>
                    <a:pt x="84" y="92"/>
                    <a:pt x="84" y="92"/>
                  </a:cubicBezTo>
                  <a:lnTo>
                    <a:pt x="84" y="100"/>
                  </a:lnTo>
                  <a:close/>
                  <a:moveTo>
                    <a:pt x="84" y="84"/>
                  </a:moveTo>
                  <a:cubicBezTo>
                    <a:pt x="42" y="84"/>
                    <a:pt x="42" y="84"/>
                    <a:pt x="42" y="84"/>
                  </a:cubicBezTo>
                  <a:cubicBezTo>
                    <a:pt x="42" y="75"/>
                    <a:pt x="42" y="75"/>
                    <a:pt x="42" y="75"/>
                  </a:cubicBezTo>
                  <a:cubicBezTo>
                    <a:pt x="84" y="75"/>
                    <a:pt x="84" y="75"/>
                    <a:pt x="84" y="75"/>
                  </a:cubicBezTo>
                  <a:lnTo>
                    <a:pt x="84" y="8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668;p47">
            <a:extLst>
              <a:ext uri="{FF2B5EF4-FFF2-40B4-BE49-F238E27FC236}">
                <a16:creationId xmlns:a16="http://schemas.microsoft.com/office/drawing/2014/main" id="{9974A4B0-66D3-84D7-41F5-AE9F369BED55}"/>
              </a:ext>
            </a:extLst>
          </p:cNvPr>
          <p:cNvGrpSpPr/>
          <p:nvPr/>
        </p:nvGrpSpPr>
        <p:grpSpPr>
          <a:xfrm>
            <a:off x="3294713" y="2877978"/>
            <a:ext cx="340518" cy="339172"/>
            <a:chOff x="3271622" y="3040645"/>
            <a:chExt cx="351485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51" name="Google Shape;669;p47">
              <a:extLst>
                <a:ext uri="{FF2B5EF4-FFF2-40B4-BE49-F238E27FC236}">
                  <a16:creationId xmlns:a16="http://schemas.microsoft.com/office/drawing/2014/main" id="{5A337CFC-B8DD-FC02-9937-548DE01E8D11}"/>
                </a:ext>
              </a:extLst>
            </p:cNvPr>
            <p:cNvSpPr/>
            <p:nvPr/>
          </p:nvSpPr>
          <p:spPr>
            <a:xfrm>
              <a:off x="3271622" y="3061484"/>
              <a:ext cx="330645" cy="184772"/>
            </a:xfrm>
            <a:custGeom>
              <a:avLst/>
              <a:gdLst/>
              <a:ahLst/>
              <a:cxnLst/>
              <a:rect l="l" t="t" r="r" b="b"/>
              <a:pathLst>
                <a:path w="135" h="75" extrusionOk="0">
                  <a:moveTo>
                    <a:pt x="0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59"/>
                    <a:pt x="26" y="50"/>
                    <a:pt x="38" y="50"/>
                  </a:cubicBezTo>
                  <a:cubicBezTo>
                    <a:pt x="29" y="50"/>
                    <a:pt x="21" y="42"/>
                    <a:pt x="21" y="33"/>
                  </a:cubicBezTo>
                  <a:cubicBezTo>
                    <a:pt x="21" y="24"/>
                    <a:pt x="29" y="16"/>
                    <a:pt x="38" y="16"/>
                  </a:cubicBezTo>
                  <a:cubicBezTo>
                    <a:pt x="47" y="16"/>
                    <a:pt x="55" y="24"/>
                    <a:pt x="55" y="33"/>
                  </a:cubicBezTo>
                  <a:cubicBezTo>
                    <a:pt x="55" y="42"/>
                    <a:pt x="47" y="50"/>
                    <a:pt x="38" y="50"/>
                  </a:cubicBezTo>
                  <a:cubicBezTo>
                    <a:pt x="49" y="50"/>
                    <a:pt x="59" y="59"/>
                    <a:pt x="59" y="71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7" y="0"/>
                    <a:pt x="67" y="0"/>
                    <a:pt x="6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670;p47">
              <a:extLst>
                <a:ext uri="{FF2B5EF4-FFF2-40B4-BE49-F238E27FC236}">
                  <a16:creationId xmlns:a16="http://schemas.microsoft.com/office/drawing/2014/main" id="{28A85EF3-81DB-C8FB-9E1D-B8160D123D80}"/>
                </a:ext>
              </a:extLst>
            </p:cNvPr>
            <p:cNvSpPr/>
            <p:nvPr/>
          </p:nvSpPr>
          <p:spPr>
            <a:xfrm>
              <a:off x="3345253" y="3124001"/>
              <a:ext cx="39000" cy="4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671;p47">
              <a:extLst>
                <a:ext uri="{FF2B5EF4-FFF2-40B4-BE49-F238E27FC236}">
                  <a16:creationId xmlns:a16="http://schemas.microsoft.com/office/drawing/2014/main" id="{B70DD57A-AAD2-F6D5-6633-80FB2FAFBF62}"/>
                </a:ext>
              </a:extLst>
            </p:cNvPr>
            <p:cNvSpPr/>
            <p:nvPr/>
          </p:nvSpPr>
          <p:spPr>
            <a:xfrm>
              <a:off x="3332750" y="3204578"/>
              <a:ext cx="63906" cy="41678"/>
            </a:xfrm>
            <a:custGeom>
              <a:avLst/>
              <a:gdLst/>
              <a:ahLst/>
              <a:cxnLst/>
              <a:rect l="l" t="t" r="r" b="b"/>
              <a:pathLst>
                <a:path w="26" h="17" extrusionOk="0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672;p47">
              <a:extLst>
                <a:ext uri="{FF2B5EF4-FFF2-40B4-BE49-F238E27FC236}">
                  <a16:creationId xmlns:a16="http://schemas.microsoft.com/office/drawing/2014/main" id="{B989828C-48C2-0CB4-44B1-F9F9BAE59B9A}"/>
                </a:ext>
              </a:extLst>
            </p:cNvPr>
            <p:cNvSpPr/>
            <p:nvPr/>
          </p:nvSpPr>
          <p:spPr>
            <a:xfrm>
              <a:off x="3271622" y="3265706"/>
              <a:ext cx="330645" cy="125034"/>
            </a:xfrm>
            <a:custGeom>
              <a:avLst/>
              <a:gdLst/>
              <a:ahLst/>
              <a:cxnLst/>
              <a:rect l="l" t="t" r="r" b="b"/>
              <a:pathLst>
                <a:path w="238" h="90" extrusionOk="0">
                  <a:moveTo>
                    <a:pt x="238" y="44"/>
                  </a:moveTo>
                  <a:lnTo>
                    <a:pt x="238" y="0"/>
                  </a:lnTo>
                  <a:lnTo>
                    <a:pt x="0" y="0"/>
                  </a:lnTo>
                  <a:lnTo>
                    <a:pt x="0" y="44"/>
                  </a:lnTo>
                  <a:lnTo>
                    <a:pt x="90" y="44"/>
                  </a:lnTo>
                  <a:lnTo>
                    <a:pt x="90" y="76"/>
                  </a:lnTo>
                  <a:lnTo>
                    <a:pt x="60" y="76"/>
                  </a:lnTo>
                  <a:lnTo>
                    <a:pt x="60" y="90"/>
                  </a:lnTo>
                  <a:lnTo>
                    <a:pt x="178" y="90"/>
                  </a:lnTo>
                  <a:lnTo>
                    <a:pt x="178" y="76"/>
                  </a:lnTo>
                  <a:lnTo>
                    <a:pt x="148" y="76"/>
                  </a:lnTo>
                  <a:lnTo>
                    <a:pt x="148" y="44"/>
                  </a:lnTo>
                  <a:lnTo>
                    <a:pt x="238" y="44"/>
                  </a:lnTo>
                  <a:close/>
                  <a:moveTo>
                    <a:pt x="125" y="30"/>
                  </a:moveTo>
                  <a:lnTo>
                    <a:pt x="111" y="30"/>
                  </a:lnTo>
                  <a:lnTo>
                    <a:pt x="111" y="16"/>
                  </a:lnTo>
                  <a:lnTo>
                    <a:pt x="125" y="16"/>
                  </a:lnTo>
                  <a:lnTo>
                    <a:pt x="125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673;p47">
              <a:extLst>
                <a:ext uri="{FF2B5EF4-FFF2-40B4-BE49-F238E27FC236}">
                  <a16:creationId xmlns:a16="http://schemas.microsoft.com/office/drawing/2014/main" id="{75A4C1AF-052F-E461-6590-1763735690AF}"/>
                </a:ext>
              </a:extLst>
            </p:cNvPr>
            <p:cNvSpPr/>
            <p:nvPr/>
          </p:nvSpPr>
          <p:spPr>
            <a:xfrm>
              <a:off x="3457783" y="3040645"/>
              <a:ext cx="165323" cy="154209"/>
            </a:xfrm>
            <a:custGeom>
              <a:avLst/>
              <a:gdLst/>
              <a:ahLst/>
              <a:cxnLst/>
              <a:rect l="l" t="t" r="r" b="b"/>
              <a:pathLst>
                <a:path w="119" h="111" extrusionOk="0">
                  <a:moveTo>
                    <a:pt x="0" y="90"/>
                  </a:moveTo>
                  <a:lnTo>
                    <a:pt x="28" y="90"/>
                  </a:lnTo>
                  <a:lnTo>
                    <a:pt x="28" y="111"/>
                  </a:lnTo>
                  <a:lnTo>
                    <a:pt x="58" y="90"/>
                  </a:lnTo>
                  <a:lnTo>
                    <a:pt x="119" y="9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0" y="90"/>
                  </a:lnTo>
                  <a:close/>
                  <a:moveTo>
                    <a:pt x="21" y="22"/>
                  </a:moveTo>
                  <a:lnTo>
                    <a:pt x="96" y="22"/>
                  </a:lnTo>
                  <a:lnTo>
                    <a:pt x="96" y="37"/>
                  </a:lnTo>
                  <a:lnTo>
                    <a:pt x="21" y="37"/>
                  </a:lnTo>
                  <a:lnTo>
                    <a:pt x="21" y="22"/>
                  </a:lnTo>
                  <a:close/>
                  <a:moveTo>
                    <a:pt x="21" y="53"/>
                  </a:moveTo>
                  <a:lnTo>
                    <a:pt x="81" y="53"/>
                  </a:lnTo>
                  <a:lnTo>
                    <a:pt x="81" y="67"/>
                  </a:lnTo>
                  <a:lnTo>
                    <a:pt x="21" y="67"/>
                  </a:lnTo>
                  <a:lnTo>
                    <a:pt x="21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674;p47">
            <a:extLst>
              <a:ext uri="{FF2B5EF4-FFF2-40B4-BE49-F238E27FC236}">
                <a16:creationId xmlns:a16="http://schemas.microsoft.com/office/drawing/2014/main" id="{764AA24F-89EF-FDC3-D6A0-223DB89EC07D}"/>
              </a:ext>
            </a:extLst>
          </p:cNvPr>
          <p:cNvGrpSpPr/>
          <p:nvPr/>
        </p:nvGrpSpPr>
        <p:grpSpPr>
          <a:xfrm>
            <a:off x="4042371" y="2307263"/>
            <a:ext cx="309562" cy="344555"/>
            <a:chOff x="4032939" y="2446040"/>
            <a:chExt cx="319531" cy="35565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57" name="Google Shape;675;p47">
              <a:extLst>
                <a:ext uri="{FF2B5EF4-FFF2-40B4-BE49-F238E27FC236}">
                  <a16:creationId xmlns:a16="http://schemas.microsoft.com/office/drawing/2014/main" id="{ADF2AD64-D9D9-29A9-3F52-BC2102D7C89F}"/>
                </a:ext>
              </a:extLst>
            </p:cNvPr>
            <p:cNvSpPr/>
            <p:nvPr/>
          </p:nvSpPr>
          <p:spPr>
            <a:xfrm>
              <a:off x="4160751" y="2512725"/>
              <a:ext cx="22200" cy="195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676;p47">
              <a:extLst>
                <a:ext uri="{FF2B5EF4-FFF2-40B4-BE49-F238E27FC236}">
                  <a16:creationId xmlns:a16="http://schemas.microsoft.com/office/drawing/2014/main" id="{30E486BD-8840-A9DE-8E68-6AFCEA55F8B7}"/>
                </a:ext>
              </a:extLst>
            </p:cNvPr>
            <p:cNvSpPr/>
            <p:nvPr/>
          </p:nvSpPr>
          <p:spPr>
            <a:xfrm>
              <a:off x="4160751" y="2573852"/>
              <a:ext cx="22200" cy="61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677;p47">
              <a:extLst>
                <a:ext uri="{FF2B5EF4-FFF2-40B4-BE49-F238E27FC236}">
                  <a16:creationId xmlns:a16="http://schemas.microsoft.com/office/drawing/2014/main" id="{FD439AFE-103B-C712-EAB3-4CE932F67E54}"/>
                </a:ext>
              </a:extLst>
            </p:cNvPr>
            <p:cNvSpPr/>
            <p:nvPr/>
          </p:nvSpPr>
          <p:spPr>
            <a:xfrm>
              <a:off x="4032939" y="2446040"/>
              <a:ext cx="319531" cy="355651"/>
            </a:xfrm>
            <a:custGeom>
              <a:avLst/>
              <a:gdLst/>
              <a:ahLst/>
              <a:cxnLst/>
              <a:rect l="l" t="t" r="r" b="b"/>
              <a:pathLst>
                <a:path w="130" h="145" extrusionOk="0">
                  <a:moveTo>
                    <a:pt x="111" y="127"/>
                  </a:moveTo>
                  <a:cubicBezTo>
                    <a:pt x="111" y="94"/>
                    <a:pt x="111" y="94"/>
                    <a:pt x="111" y="94"/>
                  </a:cubicBezTo>
                  <a:cubicBezTo>
                    <a:pt x="130" y="94"/>
                    <a:pt x="130" y="94"/>
                    <a:pt x="130" y="94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39"/>
                    <a:pt x="103" y="24"/>
                    <a:pt x="91" y="14"/>
                  </a:cubicBezTo>
                  <a:cubicBezTo>
                    <a:pt x="78" y="4"/>
                    <a:pt x="61" y="0"/>
                    <a:pt x="45" y="3"/>
                  </a:cubicBezTo>
                  <a:cubicBezTo>
                    <a:pt x="24" y="7"/>
                    <a:pt x="8" y="24"/>
                    <a:pt x="3" y="45"/>
                  </a:cubicBezTo>
                  <a:cubicBezTo>
                    <a:pt x="0" y="64"/>
                    <a:pt x="5" y="82"/>
                    <a:pt x="19" y="96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77" y="145"/>
                    <a:pt x="77" y="145"/>
                    <a:pt x="77" y="145"/>
                  </a:cubicBezTo>
                  <a:cubicBezTo>
                    <a:pt x="77" y="127"/>
                    <a:pt x="77" y="127"/>
                    <a:pt x="77" y="127"/>
                  </a:cubicBezTo>
                  <a:lnTo>
                    <a:pt x="111" y="127"/>
                  </a:lnTo>
                  <a:close/>
                  <a:moveTo>
                    <a:pt x="36" y="86"/>
                  </a:moveTo>
                  <a:cubicBezTo>
                    <a:pt x="36" y="77"/>
                    <a:pt x="36" y="77"/>
                    <a:pt x="36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0" y="44"/>
                    <a:pt x="44" y="38"/>
                    <a:pt x="44" y="31"/>
                  </a:cubicBezTo>
                  <a:cubicBezTo>
                    <a:pt x="44" y="24"/>
                    <a:pt x="50" y="19"/>
                    <a:pt x="57" y="19"/>
                  </a:cubicBezTo>
                  <a:cubicBezTo>
                    <a:pt x="64" y="19"/>
                    <a:pt x="69" y="24"/>
                    <a:pt x="69" y="31"/>
                  </a:cubicBezTo>
                  <a:cubicBezTo>
                    <a:pt x="69" y="38"/>
                    <a:pt x="64" y="44"/>
                    <a:pt x="57" y="44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7" y="86"/>
                    <a:pt x="77" y="86"/>
                    <a:pt x="77" y="86"/>
                  </a:cubicBezTo>
                  <a:lnTo>
                    <a:pt x="36" y="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678;p47">
            <a:extLst>
              <a:ext uri="{FF2B5EF4-FFF2-40B4-BE49-F238E27FC236}">
                <a16:creationId xmlns:a16="http://schemas.microsoft.com/office/drawing/2014/main" id="{5FC0017B-4796-32D2-B494-3DA8E1F6472F}"/>
              </a:ext>
            </a:extLst>
          </p:cNvPr>
          <p:cNvGrpSpPr/>
          <p:nvPr/>
        </p:nvGrpSpPr>
        <p:grpSpPr>
          <a:xfrm>
            <a:off x="3295386" y="2316011"/>
            <a:ext cx="339172" cy="327059"/>
            <a:chOff x="3252172" y="2461322"/>
            <a:chExt cx="350095" cy="33759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61" name="Google Shape;679;p47">
              <a:extLst>
                <a:ext uri="{FF2B5EF4-FFF2-40B4-BE49-F238E27FC236}">
                  <a16:creationId xmlns:a16="http://schemas.microsoft.com/office/drawing/2014/main" id="{EC102FB5-AC44-1447-622E-285B56CD3C21}"/>
                </a:ext>
              </a:extLst>
            </p:cNvPr>
            <p:cNvSpPr/>
            <p:nvPr/>
          </p:nvSpPr>
          <p:spPr>
            <a:xfrm>
              <a:off x="3354978" y="2522449"/>
              <a:ext cx="247289" cy="276464"/>
            </a:xfrm>
            <a:custGeom>
              <a:avLst/>
              <a:gdLst/>
              <a:ahLst/>
              <a:cxnLst/>
              <a:rect l="l" t="t" r="r" b="b"/>
              <a:pathLst>
                <a:path w="101" h="113" extrusionOk="0">
                  <a:moveTo>
                    <a:pt x="80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54"/>
                    <a:pt x="63" y="67"/>
                    <a:pt x="4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3" y="82"/>
                    <a:pt x="8" y="84"/>
                    <a:pt x="12" y="84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4" y="83"/>
                    <a:pt x="84" y="83"/>
                    <a:pt x="84" y="83"/>
                  </a:cubicBezTo>
                  <a:cubicBezTo>
                    <a:pt x="94" y="81"/>
                    <a:pt x="101" y="73"/>
                    <a:pt x="101" y="63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10"/>
                    <a:pt x="92" y="0"/>
                    <a:pt x="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680;p47">
              <a:extLst>
                <a:ext uri="{FF2B5EF4-FFF2-40B4-BE49-F238E27FC236}">
                  <a16:creationId xmlns:a16="http://schemas.microsoft.com/office/drawing/2014/main" id="{A359677F-E56D-3759-3B4B-BACBB2C859CB}"/>
                </a:ext>
              </a:extLst>
            </p:cNvPr>
            <p:cNvSpPr/>
            <p:nvPr/>
          </p:nvSpPr>
          <p:spPr>
            <a:xfrm>
              <a:off x="3252172" y="2461322"/>
              <a:ext cx="266739" cy="276464"/>
            </a:xfrm>
            <a:custGeom>
              <a:avLst/>
              <a:gdLst/>
              <a:ahLst/>
              <a:cxnLst/>
              <a:rect l="l" t="t" r="r" b="b"/>
              <a:pathLst>
                <a:path w="109" h="113" extrusionOk="0">
                  <a:moveTo>
                    <a:pt x="17" y="83"/>
                  </a:moveTo>
                  <a:cubicBezTo>
                    <a:pt x="17" y="113"/>
                    <a:pt x="17" y="113"/>
                    <a:pt x="17" y="113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100" y="84"/>
                    <a:pt x="109" y="74"/>
                    <a:pt x="109" y="63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9" y="9"/>
                    <a:pt x="100" y="0"/>
                    <a:pt x="88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73"/>
                    <a:pt x="7" y="81"/>
                    <a:pt x="17" y="83"/>
                  </a:cubicBezTo>
                  <a:close/>
                  <a:moveTo>
                    <a:pt x="25" y="21"/>
                  </a:moveTo>
                  <a:cubicBezTo>
                    <a:pt x="84" y="21"/>
                    <a:pt x="84" y="21"/>
                    <a:pt x="84" y="21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25" y="21"/>
                  </a:lnTo>
                  <a:close/>
                  <a:moveTo>
                    <a:pt x="25" y="38"/>
                  </a:moveTo>
                  <a:cubicBezTo>
                    <a:pt x="84" y="38"/>
                    <a:pt x="84" y="38"/>
                    <a:pt x="84" y="38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25" y="46"/>
                    <a:pt x="25" y="46"/>
                    <a:pt x="25" y="46"/>
                  </a:cubicBezTo>
                  <a:lnTo>
                    <a:pt x="25" y="38"/>
                  </a:lnTo>
                  <a:close/>
                  <a:moveTo>
                    <a:pt x="25" y="54"/>
                  </a:moveTo>
                  <a:cubicBezTo>
                    <a:pt x="68" y="54"/>
                    <a:pt x="68" y="54"/>
                    <a:pt x="68" y="5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25" y="63"/>
                    <a:pt x="25" y="63"/>
                    <a:pt x="25" y="63"/>
                  </a:cubicBezTo>
                  <a:lnTo>
                    <a:pt x="25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3" name="Google Shape;681;p47">
            <a:extLst>
              <a:ext uri="{FF2B5EF4-FFF2-40B4-BE49-F238E27FC236}">
                <a16:creationId xmlns:a16="http://schemas.microsoft.com/office/drawing/2014/main" id="{B22BB1A8-72C1-4A78-3A98-F710682B422E}"/>
              </a:ext>
            </a:extLst>
          </p:cNvPr>
          <p:cNvGrpSpPr/>
          <p:nvPr/>
        </p:nvGrpSpPr>
        <p:grpSpPr>
          <a:xfrm>
            <a:off x="4067944" y="1779662"/>
            <a:ext cx="258417" cy="340518"/>
            <a:chOff x="4057946" y="1911173"/>
            <a:chExt cx="266739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64" name="Google Shape;682;p47">
              <a:extLst>
                <a:ext uri="{FF2B5EF4-FFF2-40B4-BE49-F238E27FC236}">
                  <a16:creationId xmlns:a16="http://schemas.microsoft.com/office/drawing/2014/main" id="{4999D0CD-2538-2929-79D7-41BE2609731B}"/>
                </a:ext>
              </a:extLst>
            </p:cNvPr>
            <p:cNvSpPr/>
            <p:nvPr/>
          </p:nvSpPr>
          <p:spPr>
            <a:xfrm>
              <a:off x="4119074" y="1994529"/>
              <a:ext cx="144484" cy="195887"/>
            </a:xfrm>
            <a:custGeom>
              <a:avLst/>
              <a:gdLst/>
              <a:ahLst/>
              <a:cxnLst/>
              <a:rect l="l" t="t" r="r" b="b"/>
              <a:pathLst>
                <a:path w="59" h="80" extrusionOk="0">
                  <a:moveTo>
                    <a:pt x="29" y="80"/>
                  </a:moveTo>
                  <a:cubicBezTo>
                    <a:pt x="48" y="67"/>
                    <a:pt x="59" y="46"/>
                    <a:pt x="59" y="23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46"/>
                    <a:pt x="11" y="67"/>
                    <a:pt x="29" y="80"/>
                  </a:cubicBezTo>
                  <a:close/>
                  <a:moveTo>
                    <a:pt x="16" y="30"/>
                  </a:moveTo>
                  <a:cubicBezTo>
                    <a:pt x="25" y="40"/>
                    <a:pt x="25" y="40"/>
                    <a:pt x="25" y="40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10" y="36"/>
                    <a:pt x="10" y="36"/>
                    <a:pt x="10" y="36"/>
                  </a:cubicBezTo>
                  <a:lnTo>
                    <a:pt x="16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683;p47">
              <a:extLst>
                <a:ext uri="{FF2B5EF4-FFF2-40B4-BE49-F238E27FC236}">
                  <a16:creationId xmlns:a16="http://schemas.microsoft.com/office/drawing/2014/main" id="{DB2215E9-CBD4-5860-9CD9-945CDF21CB1A}"/>
                </a:ext>
              </a:extLst>
            </p:cNvPr>
            <p:cNvSpPr/>
            <p:nvPr/>
          </p:nvSpPr>
          <p:spPr>
            <a:xfrm>
              <a:off x="4057946" y="1911173"/>
              <a:ext cx="266739" cy="351484"/>
            </a:xfrm>
            <a:custGeom>
              <a:avLst/>
              <a:gdLst/>
              <a:ahLst/>
              <a:cxnLst/>
              <a:rect l="l" t="t" r="r" b="b"/>
              <a:pathLst>
                <a:path w="109" h="143" extrusionOk="0">
                  <a:moveTo>
                    <a:pt x="54" y="143"/>
                  </a:moveTo>
                  <a:cubicBezTo>
                    <a:pt x="90" y="125"/>
                    <a:pt x="109" y="92"/>
                    <a:pt x="109" y="57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92"/>
                    <a:pt x="18" y="125"/>
                    <a:pt x="54" y="143"/>
                  </a:cubicBezTo>
                  <a:close/>
                  <a:moveTo>
                    <a:pt x="17" y="34"/>
                  </a:moveTo>
                  <a:cubicBezTo>
                    <a:pt x="42" y="34"/>
                    <a:pt x="42" y="34"/>
                    <a:pt x="42" y="3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83"/>
                    <a:pt x="80" y="107"/>
                    <a:pt x="54" y="124"/>
                  </a:cubicBezTo>
                  <a:cubicBezTo>
                    <a:pt x="28" y="107"/>
                    <a:pt x="17" y="83"/>
                    <a:pt x="17" y="57"/>
                  </a:cubicBezTo>
                  <a:lnTo>
                    <a:pt x="17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684;p47">
            <a:extLst>
              <a:ext uri="{FF2B5EF4-FFF2-40B4-BE49-F238E27FC236}">
                <a16:creationId xmlns:a16="http://schemas.microsoft.com/office/drawing/2014/main" id="{3893C9F1-FBAE-124A-1B8C-3691D4D0304F}"/>
              </a:ext>
            </a:extLst>
          </p:cNvPr>
          <p:cNvGrpSpPr/>
          <p:nvPr/>
        </p:nvGrpSpPr>
        <p:grpSpPr>
          <a:xfrm>
            <a:off x="3295386" y="1799851"/>
            <a:ext cx="339172" cy="300140"/>
            <a:chOff x="3252172" y="1920898"/>
            <a:chExt cx="350095" cy="30980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67" name="Google Shape;685;p47">
              <a:extLst>
                <a:ext uri="{FF2B5EF4-FFF2-40B4-BE49-F238E27FC236}">
                  <a16:creationId xmlns:a16="http://schemas.microsoft.com/office/drawing/2014/main" id="{5C381D7B-F8F0-016F-8794-17FE6481333F}"/>
                </a:ext>
              </a:extLst>
            </p:cNvPr>
            <p:cNvSpPr/>
            <p:nvPr/>
          </p:nvSpPr>
          <p:spPr>
            <a:xfrm>
              <a:off x="3252172" y="1920898"/>
              <a:ext cx="350095" cy="220894"/>
            </a:xfrm>
            <a:custGeom>
              <a:avLst/>
              <a:gdLst/>
              <a:ahLst/>
              <a:cxnLst/>
              <a:rect l="l" t="t" r="r" b="b"/>
              <a:pathLst>
                <a:path w="143" h="90" extrusionOk="0">
                  <a:moveTo>
                    <a:pt x="126" y="37"/>
                  </a:moveTo>
                  <a:cubicBezTo>
                    <a:pt x="126" y="62"/>
                    <a:pt x="126" y="62"/>
                    <a:pt x="126" y="62"/>
                  </a:cubicBezTo>
                  <a:cubicBezTo>
                    <a:pt x="118" y="87"/>
                    <a:pt x="118" y="87"/>
                    <a:pt x="118" y="87"/>
                  </a:cubicBezTo>
                  <a:cubicBezTo>
                    <a:pt x="126" y="90"/>
                    <a:pt x="126" y="90"/>
                    <a:pt x="126" y="90"/>
                  </a:cubicBezTo>
                  <a:cubicBezTo>
                    <a:pt x="130" y="76"/>
                    <a:pt x="130" y="76"/>
                    <a:pt x="130" y="76"/>
                  </a:cubicBezTo>
                  <a:cubicBezTo>
                    <a:pt x="134" y="90"/>
                    <a:pt x="134" y="90"/>
                    <a:pt x="134" y="90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71" y="59"/>
                    <a:pt x="71" y="59"/>
                    <a:pt x="71" y="59"/>
                  </a:cubicBezTo>
                  <a:lnTo>
                    <a:pt x="126" y="37"/>
                  </a:lnTo>
                  <a:close/>
                  <a:moveTo>
                    <a:pt x="63" y="30"/>
                  </a:moveTo>
                  <a:cubicBezTo>
                    <a:pt x="63" y="25"/>
                    <a:pt x="67" y="21"/>
                    <a:pt x="71" y="21"/>
                  </a:cubicBezTo>
                  <a:cubicBezTo>
                    <a:pt x="76" y="21"/>
                    <a:pt x="80" y="25"/>
                    <a:pt x="80" y="30"/>
                  </a:cubicBezTo>
                  <a:cubicBezTo>
                    <a:pt x="80" y="34"/>
                    <a:pt x="76" y="38"/>
                    <a:pt x="71" y="38"/>
                  </a:cubicBezTo>
                  <a:cubicBezTo>
                    <a:pt x="67" y="38"/>
                    <a:pt x="63" y="34"/>
                    <a:pt x="63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686;p47">
              <a:extLst>
                <a:ext uri="{FF2B5EF4-FFF2-40B4-BE49-F238E27FC236}">
                  <a16:creationId xmlns:a16="http://schemas.microsoft.com/office/drawing/2014/main" id="{732311C4-6ADE-3051-6376-84450E474E04}"/>
                </a:ext>
              </a:extLst>
            </p:cNvPr>
            <p:cNvSpPr/>
            <p:nvPr/>
          </p:nvSpPr>
          <p:spPr>
            <a:xfrm>
              <a:off x="3335528" y="2051489"/>
              <a:ext cx="183383" cy="75020"/>
            </a:xfrm>
            <a:custGeom>
              <a:avLst/>
              <a:gdLst/>
              <a:ahLst/>
              <a:cxnLst/>
              <a:rect l="l" t="t" r="r" b="b"/>
              <a:pathLst>
                <a:path w="132" h="54" extrusionOk="0">
                  <a:moveTo>
                    <a:pt x="132" y="28"/>
                  </a:moveTo>
                  <a:lnTo>
                    <a:pt x="132" y="0"/>
                  </a:lnTo>
                  <a:lnTo>
                    <a:pt x="65" y="26"/>
                  </a:lnTo>
                  <a:lnTo>
                    <a:pt x="0" y="0"/>
                  </a:lnTo>
                  <a:lnTo>
                    <a:pt x="0" y="28"/>
                  </a:lnTo>
                  <a:lnTo>
                    <a:pt x="65" y="54"/>
                  </a:lnTo>
                  <a:lnTo>
                    <a:pt x="132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687;p47">
              <a:extLst>
                <a:ext uri="{FF2B5EF4-FFF2-40B4-BE49-F238E27FC236}">
                  <a16:creationId xmlns:a16="http://schemas.microsoft.com/office/drawing/2014/main" id="{94C03F8F-F366-A4E0-A513-A033E3C854EB}"/>
                </a:ext>
              </a:extLst>
            </p:cNvPr>
            <p:cNvSpPr/>
            <p:nvPr/>
          </p:nvSpPr>
          <p:spPr>
            <a:xfrm>
              <a:off x="3313300" y="2126510"/>
              <a:ext cx="225061" cy="104195"/>
            </a:xfrm>
            <a:custGeom>
              <a:avLst/>
              <a:gdLst/>
              <a:ahLst/>
              <a:cxnLst/>
              <a:rect l="l" t="t" r="r" b="b"/>
              <a:pathLst>
                <a:path w="92" h="42" extrusionOk="0">
                  <a:moveTo>
                    <a:pt x="0" y="21"/>
                  </a:moveTo>
                  <a:cubicBezTo>
                    <a:pt x="0" y="33"/>
                    <a:pt x="10" y="42"/>
                    <a:pt x="21" y="42"/>
                  </a:cubicBezTo>
                  <a:cubicBezTo>
                    <a:pt x="32" y="42"/>
                    <a:pt x="41" y="33"/>
                    <a:pt x="42" y="23"/>
                  </a:cubicBezTo>
                  <a:cubicBezTo>
                    <a:pt x="44" y="20"/>
                    <a:pt x="49" y="20"/>
                    <a:pt x="51" y="23"/>
                  </a:cubicBezTo>
                  <a:cubicBezTo>
                    <a:pt x="52" y="33"/>
                    <a:pt x="61" y="42"/>
                    <a:pt x="72" y="42"/>
                  </a:cubicBezTo>
                  <a:cubicBezTo>
                    <a:pt x="83" y="42"/>
                    <a:pt x="92" y="33"/>
                    <a:pt x="92" y="21"/>
                  </a:cubicBezTo>
                  <a:cubicBezTo>
                    <a:pt x="92" y="9"/>
                    <a:pt x="83" y="0"/>
                    <a:pt x="72" y="0"/>
                  </a:cubicBezTo>
                  <a:cubicBezTo>
                    <a:pt x="63" y="0"/>
                    <a:pt x="55" y="5"/>
                    <a:pt x="52" y="13"/>
                  </a:cubicBezTo>
                  <a:cubicBezTo>
                    <a:pt x="50" y="12"/>
                    <a:pt x="49" y="12"/>
                    <a:pt x="46" y="12"/>
                  </a:cubicBezTo>
                  <a:cubicBezTo>
                    <a:pt x="44" y="12"/>
                    <a:pt x="42" y="12"/>
                    <a:pt x="41" y="13"/>
                  </a:cubicBezTo>
                  <a:cubicBezTo>
                    <a:pt x="38" y="5"/>
                    <a:pt x="30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688;p47">
            <a:extLst>
              <a:ext uri="{FF2B5EF4-FFF2-40B4-BE49-F238E27FC236}">
                <a16:creationId xmlns:a16="http://schemas.microsoft.com/office/drawing/2014/main" id="{AFF59C83-E299-0DCF-4164-4268326F72CE}"/>
              </a:ext>
            </a:extLst>
          </p:cNvPr>
          <p:cNvGrpSpPr/>
          <p:nvPr/>
        </p:nvGrpSpPr>
        <p:grpSpPr>
          <a:xfrm>
            <a:off x="4067943" y="1237257"/>
            <a:ext cx="258417" cy="340517"/>
            <a:chOff x="4057946" y="1351300"/>
            <a:chExt cx="266739" cy="3514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71" name="Google Shape;689;p47">
              <a:extLst>
                <a:ext uri="{FF2B5EF4-FFF2-40B4-BE49-F238E27FC236}">
                  <a16:creationId xmlns:a16="http://schemas.microsoft.com/office/drawing/2014/main" id="{518A47FA-63B0-A100-0877-70AB04C4B4CC}"/>
                </a:ext>
              </a:extLst>
            </p:cNvPr>
            <p:cNvSpPr/>
            <p:nvPr/>
          </p:nvSpPr>
          <p:spPr>
            <a:xfrm>
              <a:off x="4119074" y="1495784"/>
              <a:ext cx="144484" cy="104195"/>
            </a:xfrm>
            <a:custGeom>
              <a:avLst/>
              <a:gdLst/>
              <a:ahLst/>
              <a:cxnLst/>
              <a:rect l="l" t="t" r="r" b="b"/>
              <a:pathLst>
                <a:path w="59" h="42" extrusionOk="0">
                  <a:moveTo>
                    <a:pt x="27" y="42"/>
                  </a:moveTo>
                  <a:cubicBezTo>
                    <a:pt x="35" y="42"/>
                    <a:pt x="43" y="40"/>
                    <a:pt x="49" y="34"/>
                  </a:cubicBezTo>
                  <a:cubicBezTo>
                    <a:pt x="55" y="29"/>
                    <a:pt x="59" y="21"/>
                    <a:pt x="59" y="12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27"/>
                    <a:pt x="12" y="40"/>
                    <a:pt x="27" y="42"/>
                  </a:cubicBezTo>
                  <a:close/>
                  <a:moveTo>
                    <a:pt x="19" y="17"/>
                  </a:moveTo>
                  <a:cubicBezTo>
                    <a:pt x="25" y="21"/>
                    <a:pt x="33" y="21"/>
                    <a:pt x="40" y="17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7"/>
                    <a:pt x="35" y="29"/>
                    <a:pt x="29" y="29"/>
                  </a:cubicBezTo>
                  <a:cubicBezTo>
                    <a:pt x="24" y="29"/>
                    <a:pt x="19" y="27"/>
                    <a:pt x="15" y="24"/>
                  </a:cubicBezTo>
                  <a:lnTo>
                    <a:pt x="19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690;p47">
              <a:extLst>
                <a:ext uri="{FF2B5EF4-FFF2-40B4-BE49-F238E27FC236}">
                  <a16:creationId xmlns:a16="http://schemas.microsoft.com/office/drawing/2014/main" id="{03ABE3C8-E00A-FCB9-3EB5-9D69379737F4}"/>
                </a:ext>
              </a:extLst>
            </p:cNvPr>
            <p:cNvSpPr/>
            <p:nvPr/>
          </p:nvSpPr>
          <p:spPr>
            <a:xfrm>
              <a:off x="4167697" y="1661106"/>
              <a:ext cx="47235" cy="41678"/>
            </a:xfrm>
            <a:custGeom>
              <a:avLst/>
              <a:gdLst/>
              <a:ahLst/>
              <a:cxnLst/>
              <a:rect l="l" t="t" r="r" b="b"/>
              <a:pathLst>
                <a:path w="34" h="30" extrusionOk="0">
                  <a:moveTo>
                    <a:pt x="7" y="0"/>
                  </a:moveTo>
                  <a:lnTo>
                    <a:pt x="0" y="30"/>
                  </a:lnTo>
                  <a:lnTo>
                    <a:pt x="34" y="30"/>
                  </a:lnTo>
                  <a:lnTo>
                    <a:pt x="2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691;p47">
              <a:extLst>
                <a:ext uri="{FF2B5EF4-FFF2-40B4-BE49-F238E27FC236}">
                  <a16:creationId xmlns:a16="http://schemas.microsoft.com/office/drawing/2014/main" id="{20848370-9ED9-D491-61CC-C6A09A1B24C8}"/>
                </a:ext>
              </a:extLst>
            </p:cNvPr>
            <p:cNvSpPr/>
            <p:nvPr/>
          </p:nvSpPr>
          <p:spPr>
            <a:xfrm>
              <a:off x="4160751" y="1613871"/>
              <a:ext cx="61128" cy="25007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9" y="2"/>
                  </a:moveTo>
                  <a:cubicBezTo>
                    <a:pt x="6" y="2"/>
                    <a:pt x="3" y="1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1" y="1"/>
                    <a:pt x="17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692;p47">
              <a:extLst>
                <a:ext uri="{FF2B5EF4-FFF2-40B4-BE49-F238E27FC236}">
                  <a16:creationId xmlns:a16="http://schemas.microsoft.com/office/drawing/2014/main" id="{2A284DE4-8384-95E6-D62D-8DA0833A02A3}"/>
                </a:ext>
              </a:extLst>
            </p:cNvPr>
            <p:cNvSpPr/>
            <p:nvPr/>
          </p:nvSpPr>
          <p:spPr>
            <a:xfrm>
              <a:off x="4057946" y="1495784"/>
              <a:ext cx="80577" cy="123645"/>
            </a:xfrm>
            <a:custGeom>
              <a:avLst/>
              <a:gdLst/>
              <a:ahLst/>
              <a:cxnLst/>
              <a:rect l="l" t="t" r="r" b="b"/>
              <a:pathLst>
                <a:path w="33" h="50" extrusionOk="0">
                  <a:moveTo>
                    <a:pt x="17" y="50"/>
                  </a:moveTo>
                  <a:cubicBezTo>
                    <a:pt x="33" y="50"/>
                    <a:pt x="33" y="50"/>
                    <a:pt x="33" y="50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23" y="36"/>
                    <a:pt x="17" y="24"/>
                    <a:pt x="17" y="1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7" y="25"/>
                    <a:pt x="17" y="25"/>
                    <a:pt x="17" y="25"/>
                  </a:cubicBezTo>
                  <a:lnTo>
                    <a:pt x="17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693;p47">
              <a:extLst>
                <a:ext uri="{FF2B5EF4-FFF2-40B4-BE49-F238E27FC236}">
                  <a16:creationId xmlns:a16="http://schemas.microsoft.com/office/drawing/2014/main" id="{D1C26D51-6A1E-4545-4C43-5D1C8846A885}"/>
                </a:ext>
              </a:extLst>
            </p:cNvPr>
            <p:cNvSpPr/>
            <p:nvPr/>
          </p:nvSpPr>
          <p:spPr>
            <a:xfrm>
              <a:off x="4121852" y="1412428"/>
              <a:ext cx="138927" cy="63906"/>
            </a:xfrm>
            <a:custGeom>
              <a:avLst/>
              <a:gdLst/>
              <a:ahLst/>
              <a:cxnLst/>
              <a:rect l="l" t="t" r="r" b="b"/>
              <a:pathLst>
                <a:path w="57" h="26" extrusionOk="0">
                  <a:moveTo>
                    <a:pt x="28" y="0"/>
                  </a:moveTo>
                  <a:cubicBezTo>
                    <a:pt x="14" y="0"/>
                    <a:pt x="2" y="11"/>
                    <a:pt x="0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5" y="11"/>
                    <a:pt x="43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694;p47">
              <a:extLst>
                <a:ext uri="{FF2B5EF4-FFF2-40B4-BE49-F238E27FC236}">
                  <a16:creationId xmlns:a16="http://schemas.microsoft.com/office/drawing/2014/main" id="{5F41DD72-B572-2F81-9398-8E59C424D267}"/>
                </a:ext>
              </a:extLst>
            </p:cNvPr>
            <p:cNvSpPr/>
            <p:nvPr/>
          </p:nvSpPr>
          <p:spPr>
            <a:xfrm>
              <a:off x="4057946" y="1638877"/>
              <a:ext cx="102806" cy="63906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42" y="6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7" y="26"/>
                    <a:pt x="37" y="26"/>
                    <a:pt x="37" y="26"/>
                  </a:cubicBezTo>
                  <a:lnTo>
                    <a:pt x="42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695;p47">
              <a:extLst>
                <a:ext uri="{FF2B5EF4-FFF2-40B4-BE49-F238E27FC236}">
                  <a16:creationId xmlns:a16="http://schemas.microsoft.com/office/drawing/2014/main" id="{509D3D95-B2F4-B0BF-5574-39ACA56C2274}"/>
                </a:ext>
              </a:extLst>
            </p:cNvPr>
            <p:cNvSpPr/>
            <p:nvPr/>
          </p:nvSpPr>
          <p:spPr>
            <a:xfrm>
              <a:off x="4241329" y="1495784"/>
              <a:ext cx="83356" cy="123645"/>
            </a:xfrm>
            <a:custGeom>
              <a:avLst/>
              <a:gdLst/>
              <a:ahLst/>
              <a:cxnLst/>
              <a:rect l="l" t="t" r="r" b="b"/>
              <a:pathLst>
                <a:path w="34" h="50" extrusionOk="0">
                  <a:moveTo>
                    <a:pt x="17" y="12"/>
                  </a:moveTo>
                  <a:cubicBezTo>
                    <a:pt x="17" y="23"/>
                    <a:pt x="13" y="33"/>
                    <a:pt x="5" y="40"/>
                  </a:cubicBezTo>
                  <a:cubicBezTo>
                    <a:pt x="3" y="42"/>
                    <a:pt x="2" y="43"/>
                    <a:pt x="0" y="44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696;p47">
              <a:extLst>
                <a:ext uri="{FF2B5EF4-FFF2-40B4-BE49-F238E27FC236}">
                  <a16:creationId xmlns:a16="http://schemas.microsoft.com/office/drawing/2014/main" id="{1CF08D8F-52E0-2514-59CE-3D99AF90E881}"/>
                </a:ext>
              </a:extLst>
            </p:cNvPr>
            <p:cNvSpPr/>
            <p:nvPr/>
          </p:nvSpPr>
          <p:spPr>
            <a:xfrm>
              <a:off x="4221879" y="1638877"/>
              <a:ext cx="102806" cy="63906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2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6"/>
                    <a:pt x="36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697;p47">
              <a:extLst>
                <a:ext uri="{FF2B5EF4-FFF2-40B4-BE49-F238E27FC236}">
                  <a16:creationId xmlns:a16="http://schemas.microsoft.com/office/drawing/2014/main" id="{264E5DB3-5581-5DA1-03D7-D518CFF47BD7}"/>
                </a:ext>
              </a:extLst>
            </p:cNvPr>
            <p:cNvSpPr/>
            <p:nvPr/>
          </p:nvSpPr>
          <p:spPr>
            <a:xfrm>
              <a:off x="4057946" y="1351300"/>
              <a:ext cx="266739" cy="125034"/>
            </a:xfrm>
            <a:custGeom>
              <a:avLst/>
              <a:gdLst/>
              <a:ahLst/>
              <a:cxnLst/>
              <a:rect l="l" t="t" r="r" b="b"/>
              <a:pathLst>
                <a:path w="109" h="51" extrusionOk="0">
                  <a:moveTo>
                    <a:pt x="0" y="51"/>
                  </a:moveTo>
                  <a:cubicBezTo>
                    <a:pt x="17" y="51"/>
                    <a:pt x="17" y="51"/>
                    <a:pt x="17" y="51"/>
                  </a:cubicBezTo>
                  <a:cubicBezTo>
                    <a:pt x="19" y="32"/>
                    <a:pt x="35" y="17"/>
                    <a:pt x="54" y="17"/>
                  </a:cubicBezTo>
                  <a:cubicBezTo>
                    <a:pt x="74" y="17"/>
                    <a:pt x="90" y="32"/>
                    <a:pt x="92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6" y="22"/>
                    <a:pt x="83" y="0"/>
                    <a:pt x="54" y="0"/>
                  </a:cubicBezTo>
                  <a:cubicBezTo>
                    <a:pt x="26" y="0"/>
                    <a:pt x="2" y="22"/>
                    <a:pt x="0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698;p47">
            <a:extLst>
              <a:ext uri="{FF2B5EF4-FFF2-40B4-BE49-F238E27FC236}">
                <a16:creationId xmlns:a16="http://schemas.microsoft.com/office/drawing/2014/main" id="{EA049040-CD16-2FC2-13F1-18F80511ED2C}"/>
              </a:ext>
            </a:extLst>
          </p:cNvPr>
          <p:cNvGrpSpPr/>
          <p:nvPr/>
        </p:nvGrpSpPr>
        <p:grpSpPr>
          <a:xfrm>
            <a:off x="3309518" y="1237257"/>
            <a:ext cx="310907" cy="340518"/>
            <a:chOff x="3271622" y="1351300"/>
            <a:chExt cx="320920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81" name="Google Shape;699;p47">
              <a:extLst>
                <a:ext uri="{FF2B5EF4-FFF2-40B4-BE49-F238E27FC236}">
                  <a16:creationId xmlns:a16="http://schemas.microsoft.com/office/drawing/2014/main" id="{2C97E873-8A3E-D4F0-B575-5734DB43D088}"/>
                </a:ext>
              </a:extLst>
            </p:cNvPr>
            <p:cNvSpPr/>
            <p:nvPr/>
          </p:nvSpPr>
          <p:spPr>
            <a:xfrm>
              <a:off x="3271622" y="1351300"/>
              <a:ext cx="309807" cy="163933"/>
            </a:xfrm>
            <a:custGeom>
              <a:avLst/>
              <a:gdLst/>
              <a:ahLst/>
              <a:cxnLst/>
              <a:rect l="l" t="t" r="r" b="b"/>
              <a:pathLst>
                <a:path w="126" h="67" extrusionOk="0">
                  <a:moveTo>
                    <a:pt x="13" y="67"/>
                  </a:moveTo>
                  <a:cubicBezTo>
                    <a:pt x="19" y="67"/>
                    <a:pt x="25" y="62"/>
                    <a:pt x="25" y="55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3" y="53"/>
                    <a:pt x="45" y="56"/>
                    <a:pt x="48" y="58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80" y="56"/>
                    <a:pt x="82" y="53"/>
                    <a:pt x="84" y="51"/>
                  </a:cubicBezTo>
                  <a:cubicBezTo>
                    <a:pt x="101" y="55"/>
                    <a:pt x="101" y="55"/>
                    <a:pt x="101" y="55"/>
                  </a:cubicBezTo>
                  <a:cubicBezTo>
                    <a:pt x="101" y="62"/>
                    <a:pt x="106" y="67"/>
                    <a:pt x="113" y="67"/>
                  </a:cubicBezTo>
                  <a:cubicBezTo>
                    <a:pt x="120" y="67"/>
                    <a:pt x="126" y="61"/>
                    <a:pt x="126" y="54"/>
                  </a:cubicBezTo>
                  <a:cubicBezTo>
                    <a:pt x="126" y="47"/>
                    <a:pt x="120" y="42"/>
                    <a:pt x="113" y="42"/>
                  </a:cubicBezTo>
                  <a:cubicBezTo>
                    <a:pt x="109" y="42"/>
                    <a:pt x="105" y="44"/>
                    <a:pt x="103" y="47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8" y="41"/>
                    <a:pt x="88" y="39"/>
                    <a:pt x="88" y="38"/>
                  </a:cubicBezTo>
                  <a:cubicBezTo>
                    <a:pt x="88" y="34"/>
                    <a:pt x="87" y="30"/>
                    <a:pt x="85" y="27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8" y="24"/>
                    <a:pt x="101" y="25"/>
                    <a:pt x="105" y="25"/>
                  </a:cubicBezTo>
                  <a:cubicBezTo>
                    <a:pt x="112" y="25"/>
                    <a:pt x="117" y="19"/>
                    <a:pt x="117" y="13"/>
                  </a:cubicBezTo>
                  <a:cubicBezTo>
                    <a:pt x="117" y="6"/>
                    <a:pt x="112" y="0"/>
                    <a:pt x="105" y="0"/>
                  </a:cubicBezTo>
                  <a:cubicBezTo>
                    <a:pt x="98" y="0"/>
                    <a:pt x="92" y="6"/>
                    <a:pt x="92" y="13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6" y="15"/>
                    <a:pt x="70" y="13"/>
                    <a:pt x="63" y="13"/>
                  </a:cubicBezTo>
                  <a:cubicBezTo>
                    <a:pt x="56" y="13"/>
                    <a:pt x="50" y="15"/>
                    <a:pt x="45" y="20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3"/>
                    <a:pt x="33" y="13"/>
                  </a:cubicBezTo>
                  <a:cubicBezTo>
                    <a:pt x="33" y="6"/>
                    <a:pt x="28" y="0"/>
                    <a:pt x="21" y="0"/>
                  </a:cubicBezTo>
                  <a:cubicBezTo>
                    <a:pt x="14" y="0"/>
                    <a:pt x="8" y="6"/>
                    <a:pt x="8" y="13"/>
                  </a:cubicBezTo>
                  <a:cubicBezTo>
                    <a:pt x="8" y="19"/>
                    <a:pt x="14" y="25"/>
                    <a:pt x="21" y="25"/>
                  </a:cubicBezTo>
                  <a:cubicBezTo>
                    <a:pt x="24" y="25"/>
                    <a:pt x="27" y="24"/>
                    <a:pt x="30" y="22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9" y="30"/>
                    <a:pt x="38" y="34"/>
                    <a:pt x="38" y="38"/>
                  </a:cubicBezTo>
                  <a:cubicBezTo>
                    <a:pt x="38" y="39"/>
                    <a:pt x="38" y="41"/>
                    <a:pt x="38" y="43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0" y="44"/>
                    <a:pt x="17" y="42"/>
                    <a:pt x="13" y="42"/>
                  </a:cubicBezTo>
                  <a:cubicBezTo>
                    <a:pt x="6" y="42"/>
                    <a:pt x="0" y="47"/>
                    <a:pt x="0" y="54"/>
                  </a:cubicBezTo>
                  <a:cubicBezTo>
                    <a:pt x="0" y="61"/>
                    <a:pt x="6" y="67"/>
                    <a:pt x="13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700;p47">
              <a:extLst>
                <a:ext uri="{FF2B5EF4-FFF2-40B4-BE49-F238E27FC236}">
                  <a16:creationId xmlns:a16="http://schemas.microsoft.com/office/drawing/2014/main" id="{6E0F261D-66B7-1D9F-18DA-D97BB24A2F21}"/>
                </a:ext>
              </a:extLst>
            </p:cNvPr>
            <p:cNvSpPr/>
            <p:nvPr/>
          </p:nvSpPr>
          <p:spPr>
            <a:xfrm>
              <a:off x="3342474" y="1454106"/>
              <a:ext cx="250068" cy="248679"/>
            </a:xfrm>
            <a:custGeom>
              <a:avLst/>
              <a:gdLst/>
              <a:ahLst/>
              <a:cxnLst/>
              <a:rect l="l" t="t" r="r" b="b"/>
              <a:pathLst>
                <a:path w="102" h="101" extrusionOk="0">
                  <a:moveTo>
                    <a:pt x="27" y="0"/>
                  </a:moveTo>
                  <a:cubicBezTo>
                    <a:pt x="27" y="65"/>
                    <a:pt x="27" y="65"/>
                    <a:pt x="27" y="65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91" y="101"/>
                    <a:pt x="91" y="101"/>
                    <a:pt x="91" y="101"/>
                  </a:cubicBezTo>
                  <a:cubicBezTo>
                    <a:pt x="93" y="98"/>
                    <a:pt x="93" y="98"/>
                    <a:pt x="93" y="98"/>
                  </a:cubicBezTo>
                  <a:cubicBezTo>
                    <a:pt x="98" y="86"/>
                    <a:pt x="101" y="72"/>
                    <a:pt x="102" y="59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90" y="42"/>
                    <a:pt x="90" y="42"/>
                    <a:pt x="90" y="42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" name="Google Shape;701;p47">
            <a:extLst>
              <a:ext uri="{FF2B5EF4-FFF2-40B4-BE49-F238E27FC236}">
                <a16:creationId xmlns:a16="http://schemas.microsoft.com/office/drawing/2014/main" id="{B6426749-B96D-361B-0760-17AAE22EBB49}"/>
              </a:ext>
            </a:extLst>
          </p:cNvPr>
          <p:cNvGrpSpPr/>
          <p:nvPr/>
        </p:nvGrpSpPr>
        <p:grpSpPr>
          <a:xfrm>
            <a:off x="2547054" y="3410243"/>
            <a:ext cx="340630" cy="340518"/>
            <a:chOff x="2495022" y="3589404"/>
            <a:chExt cx="351600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84" name="Google Shape;702;p47">
              <a:extLst>
                <a:ext uri="{FF2B5EF4-FFF2-40B4-BE49-F238E27FC236}">
                  <a16:creationId xmlns:a16="http://schemas.microsoft.com/office/drawing/2014/main" id="{B7CDC4A5-BE72-D83D-1A31-E8BC93774140}"/>
                </a:ext>
              </a:extLst>
            </p:cNvPr>
            <p:cNvSpPr/>
            <p:nvPr/>
          </p:nvSpPr>
          <p:spPr>
            <a:xfrm>
              <a:off x="2556150" y="3692209"/>
              <a:ext cx="83356" cy="62517"/>
            </a:xfrm>
            <a:custGeom>
              <a:avLst/>
              <a:gdLst/>
              <a:ahLst/>
              <a:cxnLst/>
              <a:rect l="l" t="t" r="r" b="b"/>
              <a:pathLst>
                <a:path w="60" h="45" extrusionOk="0">
                  <a:moveTo>
                    <a:pt x="0" y="45"/>
                  </a:moveTo>
                  <a:lnTo>
                    <a:pt x="19" y="45"/>
                  </a:lnTo>
                  <a:lnTo>
                    <a:pt x="4" y="29"/>
                  </a:lnTo>
                  <a:lnTo>
                    <a:pt x="14" y="18"/>
                  </a:lnTo>
                  <a:lnTo>
                    <a:pt x="23" y="27"/>
                  </a:lnTo>
                  <a:lnTo>
                    <a:pt x="48" y="2"/>
                  </a:lnTo>
                  <a:lnTo>
                    <a:pt x="58" y="13"/>
                  </a:lnTo>
                  <a:lnTo>
                    <a:pt x="27" y="45"/>
                  </a:lnTo>
                  <a:lnTo>
                    <a:pt x="60" y="45"/>
                  </a:lnTo>
                  <a:lnTo>
                    <a:pt x="60" y="0"/>
                  </a:lnTo>
                  <a:lnTo>
                    <a:pt x="0" y="0"/>
                  </a:lnTo>
                  <a:lnTo>
                    <a:pt x="0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703;p47">
              <a:extLst>
                <a:ext uri="{FF2B5EF4-FFF2-40B4-BE49-F238E27FC236}">
                  <a16:creationId xmlns:a16="http://schemas.microsoft.com/office/drawing/2014/main" id="{23253095-A05D-7B5F-C858-6E3F51809049}"/>
                </a:ext>
              </a:extLst>
            </p:cNvPr>
            <p:cNvSpPr/>
            <p:nvPr/>
          </p:nvSpPr>
          <p:spPr>
            <a:xfrm>
              <a:off x="2495022" y="3589404"/>
              <a:ext cx="3516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704;p47">
              <a:extLst>
                <a:ext uri="{FF2B5EF4-FFF2-40B4-BE49-F238E27FC236}">
                  <a16:creationId xmlns:a16="http://schemas.microsoft.com/office/drawing/2014/main" id="{B3A0FD50-5FDB-2985-D746-B8DED629F8B2}"/>
                </a:ext>
              </a:extLst>
            </p:cNvPr>
            <p:cNvSpPr/>
            <p:nvPr/>
          </p:nvSpPr>
          <p:spPr>
            <a:xfrm>
              <a:off x="2556150" y="3815854"/>
              <a:ext cx="83400" cy="61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705;p47">
              <a:extLst>
                <a:ext uri="{FF2B5EF4-FFF2-40B4-BE49-F238E27FC236}">
                  <a16:creationId xmlns:a16="http://schemas.microsoft.com/office/drawing/2014/main" id="{6E66CF24-E3DF-7B1C-894E-961027D13F8D}"/>
                </a:ext>
              </a:extLst>
            </p:cNvPr>
            <p:cNvSpPr/>
            <p:nvPr/>
          </p:nvSpPr>
          <p:spPr>
            <a:xfrm>
              <a:off x="2495022" y="3650531"/>
              <a:ext cx="351485" cy="290356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0" y="209"/>
                  </a:moveTo>
                  <a:lnTo>
                    <a:pt x="253" y="209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0" y="209"/>
                  </a:lnTo>
                  <a:close/>
                  <a:moveTo>
                    <a:pt x="134" y="16"/>
                  </a:moveTo>
                  <a:lnTo>
                    <a:pt x="223" y="16"/>
                  </a:lnTo>
                  <a:lnTo>
                    <a:pt x="223" y="30"/>
                  </a:lnTo>
                  <a:lnTo>
                    <a:pt x="134" y="30"/>
                  </a:lnTo>
                  <a:lnTo>
                    <a:pt x="134" y="16"/>
                  </a:lnTo>
                  <a:close/>
                  <a:moveTo>
                    <a:pt x="134" y="46"/>
                  </a:moveTo>
                  <a:lnTo>
                    <a:pt x="223" y="46"/>
                  </a:lnTo>
                  <a:lnTo>
                    <a:pt x="223" y="60"/>
                  </a:lnTo>
                  <a:lnTo>
                    <a:pt x="134" y="60"/>
                  </a:lnTo>
                  <a:lnTo>
                    <a:pt x="134" y="46"/>
                  </a:lnTo>
                  <a:close/>
                  <a:moveTo>
                    <a:pt x="134" y="75"/>
                  </a:moveTo>
                  <a:lnTo>
                    <a:pt x="193" y="75"/>
                  </a:lnTo>
                  <a:lnTo>
                    <a:pt x="193" y="90"/>
                  </a:lnTo>
                  <a:lnTo>
                    <a:pt x="134" y="90"/>
                  </a:lnTo>
                  <a:lnTo>
                    <a:pt x="134" y="75"/>
                  </a:lnTo>
                  <a:close/>
                  <a:moveTo>
                    <a:pt x="134" y="105"/>
                  </a:moveTo>
                  <a:lnTo>
                    <a:pt x="223" y="105"/>
                  </a:lnTo>
                  <a:lnTo>
                    <a:pt x="223" y="119"/>
                  </a:lnTo>
                  <a:lnTo>
                    <a:pt x="134" y="119"/>
                  </a:lnTo>
                  <a:lnTo>
                    <a:pt x="134" y="105"/>
                  </a:lnTo>
                  <a:close/>
                  <a:moveTo>
                    <a:pt x="134" y="135"/>
                  </a:moveTo>
                  <a:lnTo>
                    <a:pt x="223" y="135"/>
                  </a:lnTo>
                  <a:lnTo>
                    <a:pt x="223" y="149"/>
                  </a:lnTo>
                  <a:lnTo>
                    <a:pt x="134" y="149"/>
                  </a:lnTo>
                  <a:lnTo>
                    <a:pt x="134" y="135"/>
                  </a:lnTo>
                  <a:close/>
                  <a:moveTo>
                    <a:pt x="134" y="163"/>
                  </a:moveTo>
                  <a:lnTo>
                    <a:pt x="193" y="163"/>
                  </a:lnTo>
                  <a:lnTo>
                    <a:pt x="193" y="179"/>
                  </a:lnTo>
                  <a:lnTo>
                    <a:pt x="134" y="179"/>
                  </a:lnTo>
                  <a:lnTo>
                    <a:pt x="134" y="163"/>
                  </a:lnTo>
                  <a:close/>
                  <a:moveTo>
                    <a:pt x="30" y="16"/>
                  </a:moveTo>
                  <a:lnTo>
                    <a:pt x="118" y="16"/>
                  </a:lnTo>
                  <a:lnTo>
                    <a:pt x="118" y="90"/>
                  </a:lnTo>
                  <a:lnTo>
                    <a:pt x="30" y="90"/>
                  </a:lnTo>
                  <a:lnTo>
                    <a:pt x="30" y="16"/>
                  </a:lnTo>
                  <a:close/>
                  <a:moveTo>
                    <a:pt x="30" y="105"/>
                  </a:moveTo>
                  <a:lnTo>
                    <a:pt x="118" y="105"/>
                  </a:lnTo>
                  <a:lnTo>
                    <a:pt x="118" y="179"/>
                  </a:lnTo>
                  <a:lnTo>
                    <a:pt x="30" y="179"/>
                  </a:lnTo>
                  <a:lnTo>
                    <a:pt x="30" y="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706;p47">
            <a:extLst>
              <a:ext uri="{FF2B5EF4-FFF2-40B4-BE49-F238E27FC236}">
                <a16:creationId xmlns:a16="http://schemas.microsoft.com/office/drawing/2014/main" id="{81D71246-FB5A-B853-AB02-BC53FAA8508C}"/>
              </a:ext>
            </a:extLst>
          </p:cNvPr>
          <p:cNvGrpSpPr/>
          <p:nvPr/>
        </p:nvGrpSpPr>
        <p:grpSpPr>
          <a:xfrm>
            <a:off x="2547110" y="2877978"/>
            <a:ext cx="340518" cy="339172"/>
            <a:chOff x="2495022" y="3040645"/>
            <a:chExt cx="351485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89" name="Google Shape;707;p47">
              <a:extLst>
                <a:ext uri="{FF2B5EF4-FFF2-40B4-BE49-F238E27FC236}">
                  <a16:creationId xmlns:a16="http://schemas.microsoft.com/office/drawing/2014/main" id="{CAFAB0F8-C692-3DE8-19EC-5DDB70DF084E}"/>
                </a:ext>
              </a:extLst>
            </p:cNvPr>
            <p:cNvSpPr/>
            <p:nvPr/>
          </p:nvSpPr>
          <p:spPr>
            <a:xfrm>
              <a:off x="2597828" y="3204578"/>
              <a:ext cx="222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708;p47">
              <a:extLst>
                <a:ext uri="{FF2B5EF4-FFF2-40B4-BE49-F238E27FC236}">
                  <a16:creationId xmlns:a16="http://schemas.microsoft.com/office/drawing/2014/main" id="{EDA3F7CA-3F29-E55A-8B01-5870A35EBA4C}"/>
                </a:ext>
              </a:extLst>
            </p:cNvPr>
            <p:cNvSpPr/>
            <p:nvPr/>
          </p:nvSpPr>
          <p:spPr>
            <a:xfrm>
              <a:off x="2721473" y="3101773"/>
              <a:ext cx="207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709;p47">
              <a:extLst>
                <a:ext uri="{FF2B5EF4-FFF2-40B4-BE49-F238E27FC236}">
                  <a16:creationId xmlns:a16="http://schemas.microsoft.com/office/drawing/2014/main" id="{C538148C-D5E1-0720-308F-30A52F28F7F1}"/>
                </a:ext>
              </a:extLst>
            </p:cNvPr>
            <p:cNvSpPr/>
            <p:nvPr/>
          </p:nvSpPr>
          <p:spPr>
            <a:xfrm>
              <a:off x="2556150" y="3101773"/>
              <a:ext cx="222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710;p47">
              <a:extLst>
                <a:ext uri="{FF2B5EF4-FFF2-40B4-BE49-F238E27FC236}">
                  <a16:creationId xmlns:a16="http://schemas.microsoft.com/office/drawing/2014/main" id="{CDD72956-E48E-5D03-E357-EC9659687750}"/>
                </a:ext>
              </a:extLst>
            </p:cNvPr>
            <p:cNvSpPr/>
            <p:nvPr/>
          </p:nvSpPr>
          <p:spPr>
            <a:xfrm>
              <a:off x="2721473" y="3204578"/>
              <a:ext cx="207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711;p47">
              <a:extLst>
                <a:ext uri="{FF2B5EF4-FFF2-40B4-BE49-F238E27FC236}">
                  <a16:creationId xmlns:a16="http://schemas.microsoft.com/office/drawing/2014/main" id="{F53BE3DE-FBF4-B2EB-8B0A-50A2B9C2EF86}"/>
                </a:ext>
              </a:extLst>
            </p:cNvPr>
            <p:cNvSpPr/>
            <p:nvPr/>
          </p:nvSpPr>
          <p:spPr>
            <a:xfrm>
              <a:off x="2495022" y="3040645"/>
              <a:ext cx="351485" cy="244511"/>
            </a:xfrm>
            <a:custGeom>
              <a:avLst/>
              <a:gdLst/>
              <a:ahLst/>
              <a:cxnLst/>
              <a:rect l="l" t="t" r="r" b="b"/>
              <a:pathLst>
                <a:path w="253" h="176" extrusionOk="0">
                  <a:moveTo>
                    <a:pt x="0" y="176"/>
                  </a:moveTo>
                  <a:lnTo>
                    <a:pt x="253" y="176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0" y="176"/>
                  </a:lnTo>
                  <a:close/>
                  <a:moveTo>
                    <a:pt x="104" y="162"/>
                  </a:moveTo>
                  <a:lnTo>
                    <a:pt x="60" y="162"/>
                  </a:lnTo>
                  <a:lnTo>
                    <a:pt x="60" y="104"/>
                  </a:lnTo>
                  <a:lnTo>
                    <a:pt x="104" y="104"/>
                  </a:lnTo>
                  <a:lnTo>
                    <a:pt x="104" y="162"/>
                  </a:lnTo>
                  <a:close/>
                  <a:moveTo>
                    <a:pt x="207" y="30"/>
                  </a:moveTo>
                  <a:lnTo>
                    <a:pt x="223" y="30"/>
                  </a:lnTo>
                  <a:lnTo>
                    <a:pt x="223" y="88"/>
                  </a:lnTo>
                  <a:lnTo>
                    <a:pt x="207" y="88"/>
                  </a:lnTo>
                  <a:lnTo>
                    <a:pt x="207" y="30"/>
                  </a:lnTo>
                  <a:close/>
                  <a:moveTo>
                    <a:pt x="207" y="104"/>
                  </a:moveTo>
                  <a:lnTo>
                    <a:pt x="223" y="104"/>
                  </a:lnTo>
                  <a:lnTo>
                    <a:pt x="223" y="162"/>
                  </a:lnTo>
                  <a:lnTo>
                    <a:pt x="207" y="162"/>
                  </a:lnTo>
                  <a:lnTo>
                    <a:pt x="207" y="104"/>
                  </a:lnTo>
                  <a:close/>
                  <a:moveTo>
                    <a:pt x="148" y="30"/>
                  </a:moveTo>
                  <a:lnTo>
                    <a:pt x="193" y="30"/>
                  </a:lnTo>
                  <a:lnTo>
                    <a:pt x="193" y="88"/>
                  </a:lnTo>
                  <a:lnTo>
                    <a:pt x="148" y="88"/>
                  </a:lnTo>
                  <a:lnTo>
                    <a:pt x="148" y="30"/>
                  </a:lnTo>
                  <a:close/>
                  <a:moveTo>
                    <a:pt x="148" y="104"/>
                  </a:moveTo>
                  <a:lnTo>
                    <a:pt x="193" y="104"/>
                  </a:lnTo>
                  <a:lnTo>
                    <a:pt x="193" y="162"/>
                  </a:lnTo>
                  <a:lnTo>
                    <a:pt x="148" y="162"/>
                  </a:lnTo>
                  <a:lnTo>
                    <a:pt x="148" y="104"/>
                  </a:lnTo>
                  <a:close/>
                  <a:moveTo>
                    <a:pt x="118" y="30"/>
                  </a:moveTo>
                  <a:lnTo>
                    <a:pt x="134" y="30"/>
                  </a:lnTo>
                  <a:lnTo>
                    <a:pt x="134" y="88"/>
                  </a:lnTo>
                  <a:lnTo>
                    <a:pt x="118" y="88"/>
                  </a:lnTo>
                  <a:lnTo>
                    <a:pt x="118" y="30"/>
                  </a:lnTo>
                  <a:close/>
                  <a:moveTo>
                    <a:pt x="118" y="104"/>
                  </a:moveTo>
                  <a:lnTo>
                    <a:pt x="134" y="104"/>
                  </a:lnTo>
                  <a:lnTo>
                    <a:pt x="134" y="162"/>
                  </a:lnTo>
                  <a:lnTo>
                    <a:pt x="118" y="162"/>
                  </a:lnTo>
                  <a:lnTo>
                    <a:pt x="118" y="104"/>
                  </a:lnTo>
                  <a:close/>
                  <a:moveTo>
                    <a:pt x="90" y="30"/>
                  </a:moveTo>
                  <a:lnTo>
                    <a:pt x="104" y="30"/>
                  </a:lnTo>
                  <a:lnTo>
                    <a:pt x="104" y="88"/>
                  </a:lnTo>
                  <a:lnTo>
                    <a:pt x="90" y="88"/>
                  </a:lnTo>
                  <a:lnTo>
                    <a:pt x="90" y="30"/>
                  </a:lnTo>
                  <a:close/>
                  <a:moveTo>
                    <a:pt x="30" y="30"/>
                  </a:moveTo>
                  <a:lnTo>
                    <a:pt x="74" y="30"/>
                  </a:lnTo>
                  <a:lnTo>
                    <a:pt x="74" y="88"/>
                  </a:lnTo>
                  <a:lnTo>
                    <a:pt x="30" y="88"/>
                  </a:lnTo>
                  <a:lnTo>
                    <a:pt x="30" y="30"/>
                  </a:lnTo>
                  <a:close/>
                  <a:moveTo>
                    <a:pt x="30" y="104"/>
                  </a:moveTo>
                  <a:lnTo>
                    <a:pt x="44" y="104"/>
                  </a:lnTo>
                  <a:lnTo>
                    <a:pt x="44" y="162"/>
                  </a:lnTo>
                  <a:lnTo>
                    <a:pt x="30" y="162"/>
                  </a:lnTo>
                  <a:lnTo>
                    <a:pt x="30" y="1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712;p47">
              <a:extLst>
                <a:ext uri="{FF2B5EF4-FFF2-40B4-BE49-F238E27FC236}">
                  <a16:creationId xmlns:a16="http://schemas.microsoft.com/office/drawing/2014/main" id="{24A7FB7C-5473-2D36-5638-C9FC6FE5F3F1}"/>
                </a:ext>
              </a:extLst>
            </p:cNvPr>
            <p:cNvSpPr/>
            <p:nvPr/>
          </p:nvSpPr>
          <p:spPr>
            <a:xfrm>
              <a:off x="2495022" y="3307384"/>
              <a:ext cx="351485" cy="83356"/>
            </a:xfrm>
            <a:custGeom>
              <a:avLst/>
              <a:gdLst/>
              <a:ahLst/>
              <a:cxnLst/>
              <a:rect l="l" t="t" r="r" b="b"/>
              <a:pathLst>
                <a:path w="253" h="60" extrusionOk="0">
                  <a:moveTo>
                    <a:pt x="0" y="30"/>
                  </a:moveTo>
                  <a:lnTo>
                    <a:pt x="90" y="30"/>
                  </a:lnTo>
                  <a:lnTo>
                    <a:pt x="90" y="46"/>
                  </a:lnTo>
                  <a:lnTo>
                    <a:pt x="60" y="46"/>
                  </a:lnTo>
                  <a:lnTo>
                    <a:pt x="60" y="60"/>
                  </a:lnTo>
                  <a:lnTo>
                    <a:pt x="193" y="60"/>
                  </a:lnTo>
                  <a:lnTo>
                    <a:pt x="193" y="46"/>
                  </a:lnTo>
                  <a:lnTo>
                    <a:pt x="163" y="46"/>
                  </a:lnTo>
                  <a:lnTo>
                    <a:pt x="163" y="30"/>
                  </a:lnTo>
                  <a:lnTo>
                    <a:pt x="253" y="30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713;p47">
            <a:extLst>
              <a:ext uri="{FF2B5EF4-FFF2-40B4-BE49-F238E27FC236}">
                <a16:creationId xmlns:a16="http://schemas.microsoft.com/office/drawing/2014/main" id="{5E681854-B419-968F-6361-F975A97AE495}"/>
              </a:ext>
            </a:extLst>
          </p:cNvPr>
          <p:cNvGrpSpPr/>
          <p:nvPr/>
        </p:nvGrpSpPr>
        <p:grpSpPr>
          <a:xfrm>
            <a:off x="2557877" y="2309955"/>
            <a:ext cx="318984" cy="339172"/>
            <a:chOff x="2485298" y="2471047"/>
            <a:chExt cx="329256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96" name="Google Shape;714;p47">
              <a:extLst>
                <a:ext uri="{FF2B5EF4-FFF2-40B4-BE49-F238E27FC236}">
                  <a16:creationId xmlns:a16="http://schemas.microsoft.com/office/drawing/2014/main" id="{3A0555E0-8863-0D6B-8751-32FFEDD39133}"/>
                </a:ext>
              </a:extLst>
            </p:cNvPr>
            <p:cNvSpPr/>
            <p:nvPr/>
          </p:nvSpPr>
          <p:spPr>
            <a:xfrm>
              <a:off x="2649231" y="2471047"/>
              <a:ext cx="165323" cy="156987"/>
            </a:xfrm>
            <a:custGeom>
              <a:avLst/>
              <a:gdLst/>
              <a:ahLst/>
              <a:cxnLst/>
              <a:rect l="l" t="t" r="r" b="b"/>
              <a:pathLst>
                <a:path w="119" h="113" extrusionOk="0">
                  <a:moveTo>
                    <a:pt x="119" y="0"/>
                  </a:moveTo>
                  <a:lnTo>
                    <a:pt x="0" y="0"/>
                  </a:lnTo>
                  <a:lnTo>
                    <a:pt x="0" y="90"/>
                  </a:lnTo>
                  <a:lnTo>
                    <a:pt x="30" y="90"/>
                  </a:lnTo>
                  <a:lnTo>
                    <a:pt x="30" y="113"/>
                  </a:lnTo>
                  <a:lnTo>
                    <a:pt x="59" y="90"/>
                  </a:lnTo>
                  <a:lnTo>
                    <a:pt x="119" y="90"/>
                  </a:lnTo>
                  <a:lnTo>
                    <a:pt x="119" y="0"/>
                  </a:lnTo>
                  <a:close/>
                  <a:moveTo>
                    <a:pt x="82" y="67"/>
                  </a:moveTo>
                  <a:lnTo>
                    <a:pt x="23" y="67"/>
                  </a:lnTo>
                  <a:lnTo>
                    <a:pt x="23" y="53"/>
                  </a:lnTo>
                  <a:lnTo>
                    <a:pt x="82" y="53"/>
                  </a:lnTo>
                  <a:lnTo>
                    <a:pt x="82" y="67"/>
                  </a:lnTo>
                  <a:close/>
                  <a:moveTo>
                    <a:pt x="96" y="37"/>
                  </a:moveTo>
                  <a:lnTo>
                    <a:pt x="23" y="37"/>
                  </a:lnTo>
                  <a:lnTo>
                    <a:pt x="23" y="23"/>
                  </a:lnTo>
                  <a:lnTo>
                    <a:pt x="96" y="23"/>
                  </a:lnTo>
                  <a:lnTo>
                    <a:pt x="96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715;p47">
              <a:extLst>
                <a:ext uri="{FF2B5EF4-FFF2-40B4-BE49-F238E27FC236}">
                  <a16:creationId xmlns:a16="http://schemas.microsoft.com/office/drawing/2014/main" id="{5D9633DD-2D6C-2DCF-98C8-FBC429C97819}"/>
                </a:ext>
              </a:extLst>
            </p:cNvPr>
            <p:cNvSpPr/>
            <p:nvPr/>
          </p:nvSpPr>
          <p:spPr>
            <a:xfrm>
              <a:off x="2526976" y="2512725"/>
              <a:ext cx="102806" cy="83356"/>
            </a:xfrm>
            <a:custGeom>
              <a:avLst/>
              <a:gdLst/>
              <a:ahLst/>
              <a:cxnLst/>
              <a:rect l="l" t="t" r="r" b="b"/>
              <a:pathLst>
                <a:path w="42" h="34" extrusionOk="0">
                  <a:moveTo>
                    <a:pt x="37" y="0"/>
                  </a:moveTo>
                  <a:cubicBezTo>
                    <a:pt x="18" y="0"/>
                    <a:pt x="2" y="15"/>
                    <a:pt x="0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0" y="0"/>
                    <a:pt x="39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716;p47">
              <a:extLst>
                <a:ext uri="{FF2B5EF4-FFF2-40B4-BE49-F238E27FC236}">
                  <a16:creationId xmlns:a16="http://schemas.microsoft.com/office/drawing/2014/main" id="{1AD7ADE4-B81C-061F-093B-AD6BE8D2EB48}"/>
                </a:ext>
              </a:extLst>
            </p:cNvPr>
            <p:cNvSpPr/>
            <p:nvPr/>
          </p:nvSpPr>
          <p:spPr>
            <a:xfrm>
              <a:off x="2485298" y="2615530"/>
              <a:ext cx="31954" cy="61128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8" y="25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0" y="19"/>
                    <a:pt x="8" y="12"/>
                    <a:pt x="8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1"/>
                    <a:pt x="4" y="25"/>
                    <a:pt x="8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717;p47">
              <a:extLst>
                <a:ext uri="{FF2B5EF4-FFF2-40B4-BE49-F238E27FC236}">
                  <a16:creationId xmlns:a16="http://schemas.microsoft.com/office/drawing/2014/main" id="{D6FB3EC3-41B9-505A-01C9-A5C5E695594F}"/>
                </a:ext>
              </a:extLst>
            </p:cNvPr>
            <p:cNvSpPr/>
            <p:nvPr/>
          </p:nvSpPr>
          <p:spPr>
            <a:xfrm>
              <a:off x="2526976" y="2615530"/>
              <a:ext cx="183383" cy="102806"/>
            </a:xfrm>
            <a:custGeom>
              <a:avLst/>
              <a:gdLst/>
              <a:ahLst/>
              <a:cxnLst/>
              <a:rect l="l" t="t" r="r" b="b"/>
              <a:pathLst>
                <a:path w="75" h="42" extrusionOk="0">
                  <a:moveTo>
                    <a:pt x="0" y="4"/>
                  </a:moveTo>
                  <a:cubicBezTo>
                    <a:pt x="0" y="25"/>
                    <a:pt x="17" y="42"/>
                    <a:pt x="37" y="42"/>
                  </a:cubicBezTo>
                  <a:cubicBezTo>
                    <a:pt x="56" y="42"/>
                    <a:pt x="72" y="28"/>
                    <a:pt x="75" y="9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  <a:moveTo>
                    <a:pt x="27" y="17"/>
                  </a:moveTo>
                  <a:cubicBezTo>
                    <a:pt x="33" y="21"/>
                    <a:pt x="41" y="21"/>
                    <a:pt x="48" y="17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48" y="27"/>
                    <a:pt x="43" y="29"/>
                    <a:pt x="37" y="29"/>
                  </a:cubicBezTo>
                  <a:cubicBezTo>
                    <a:pt x="32" y="29"/>
                    <a:pt x="27" y="27"/>
                    <a:pt x="23" y="24"/>
                  </a:cubicBezTo>
                  <a:lnTo>
                    <a:pt x="27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718;p47">
              <a:extLst>
                <a:ext uri="{FF2B5EF4-FFF2-40B4-BE49-F238E27FC236}">
                  <a16:creationId xmlns:a16="http://schemas.microsoft.com/office/drawing/2014/main" id="{3704A44E-12DC-7AA9-9317-AEC558FFBEE3}"/>
                </a:ext>
              </a:extLst>
            </p:cNvPr>
            <p:cNvSpPr/>
            <p:nvPr/>
          </p:nvSpPr>
          <p:spPr>
            <a:xfrm>
              <a:off x="2595049" y="2779464"/>
              <a:ext cx="47235" cy="41678"/>
            </a:xfrm>
            <a:custGeom>
              <a:avLst/>
              <a:gdLst/>
              <a:ahLst/>
              <a:cxnLst/>
              <a:rect l="l" t="t" r="r" b="b"/>
              <a:pathLst>
                <a:path w="34" h="30" extrusionOk="0">
                  <a:moveTo>
                    <a:pt x="7" y="0"/>
                  </a:moveTo>
                  <a:lnTo>
                    <a:pt x="0" y="30"/>
                  </a:lnTo>
                  <a:lnTo>
                    <a:pt x="34" y="30"/>
                  </a:lnTo>
                  <a:lnTo>
                    <a:pt x="2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719;p47">
              <a:extLst>
                <a:ext uri="{FF2B5EF4-FFF2-40B4-BE49-F238E27FC236}">
                  <a16:creationId xmlns:a16="http://schemas.microsoft.com/office/drawing/2014/main" id="{DE2A4D77-68B3-C2F1-DC13-E083CDE350E3}"/>
                </a:ext>
              </a:extLst>
            </p:cNvPr>
            <p:cNvSpPr/>
            <p:nvPr/>
          </p:nvSpPr>
          <p:spPr>
            <a:xfrm>
              <a:off x="2588104" y="2733617"/>
              <a:ext cx="61128" cy="23618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25" y="0"/>
                  </a:moveTo>
                  <a:cubicBezTo>
                    <a:pt x="21" y="1"/>
                    <a:pt x="17" y="2"/>
                    <a:pt x="12" y="2"/>
                  </a:cubicBezTo>
                  <a:cubicBezTo>
                    <a:pt x="8" y="2"/>
                    <a:pt x="4" y="1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5" y="5"/>
                    <a:pt x="25" y="5"/>
                    <a:pt x="25" y="5"/>
                  </a:cubicBezTo>
                  <a:lnTo>
                    <a:pt x="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720;p47">
              <a:extLst>
                <a:ext uri="{FF2B5EF4-FFF2-40B4-BE49-F238E27FC236}">
                  <a16:creationId xmlns:a16="http://schemas.microsoft.com/office/drawing/2014/main" id="{064DFE2F-97B1-6786-2EFE-B25C3F4688EF}"/>
                </a:ext>
              </a:extLst>
            </p:cNvPr>
            <p:cNvSpPr/>
            <p:nvPr/>
          </p:nvSpPr>
          <p:spPr>
            <a:xfrm>
              <a:off x="2668681" y="2689161"/>
              <a:ext cx="41678" cy="48625"/>
            </a:xfrm>
            <a:custGeom>
              <a:avLst/>
              <a:gdLst/>
              <a:ahLst/>
              <a:cxnLst/>
              <a:rect l="l" t="t" r="r" b="b"/>
              <a:pathLst>
                <a:path w="17" h="20" extrusionOk="0">
                  <a:moveTo>
                    <a:pt x="0" y="15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7"/>
                    <a:pt x="7" y="12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721;p47">
              <a:extLst>
                <a:ext uri="{FF2B5EF4-FFF2-40B4-BE49-F238E27FC236}">
                  <a16:creationId xmlns:a16="http://schemas.microsoft.com/office/drawing/2014/main" id="{B0F5C293-7058-AD44-D4F9-3AD6F5045307}"/>
                </a:ext>
              </a:extLst>
            </p:cNvPr>
            <p:cNvSpPr/>
            <p:nvPr/>
          </p:nvSpPr>
          <p:spPr>
            <a:xfrm>
              <a:off x="2526976" y="2689161"/>
              <a:ext cx="38899" cy="48625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0" y="12"/>
                    <a:pt x="4" y="7"/>
                    <a:pt x="0" y="0"/>
                  </a:cubicBez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722;p47">
              <a:extLst>
                <a:ext uri="{FF2B5EF4-FFF2-40B4-BE49-F238E27FC236}">
                  <a16:creationId xmlns:a16="http://schemas.microsoft.com/office/drawing/2014/main" id="{3B121B2E-CDCA-9974-65BC-B5428EA15121}"/>
                </a:ext>
              </a:extLst>
            </p:cNvPr>
            <p:cNvSpPr/>
            <p:nvPr/>
          </p:nvSpPr>
          <p:spPr>
            <a:xfrm>
              <a:off x="2649231" y="2757235"/>
              <a:ext cx="104195" cy="63906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0" y="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6"/>
                    <a:pt x="36" y="0"/>
                    <a:pt x="29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723;p47">
              <a:extLst>
                <a:ext uri="{FF2B5EF4-FFF2-40B4-BE49-F238E27FC236}">
                  <a16:creationId xmlns:a16="http://schemas.microsoft.com/office/drawing/2014/main" id="{2470B120-494E-E323-2E4B-38B8C7EC6455}"/>
                </a:ext>
              </a:extLst>
            </p:cNvPr>
            <p:cNvSpPr/>
            <p:nvPr/>
          </p:nvSpPr>
          <p:spPr>
            <a:xfrm>
              <a:off x="2485298" y="2757235"/>
              <a:ext cx="102806" cy="63906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42" y="6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7" y="26"/>
                    <a:pt x="37" y="26"/>
                    <a:pt x="37" y="26"/>
                  </a:cubicBezTo>
                  <a:lnTo>
                    <a:pt x="42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724;p47">
              <a:extLst>
                <a:ext uri="{FF2B5EF4-FFF2-40B4-BE49-F238E27FC236}">
                  <a16:creationId xmlns:a16="http://schemas.microsoft.com/office/drawing/2014/main" id="{630AD67E-CA29-6C1B-A0FD-2D1ACF20A923}"/>
                </a:ext>
              </a:extLst>
            </p:cNvPr>
            <p:cNvSpPr/>
            <p:nvPr/>
          </p:nvSpPr>
          <p:spPr>
            <a:xfrm>
              <a:off x="2718694" y="2615530"/>
              <a:ext cx="34732" cy="61128"/>
            </a:xfrm>
            <a:custGeom>
              <a:avLst/>
              <a:gdLst/>
              <a:ahLst/>
              <a:cxnLst/>
              <a:rect l="l" t="t" r="r" b="b"/>
              <a:pathLst>
                <a:path w="14" h="25" extrusionOk="0">
                  <a:moveTo>
                    <a:pt x="14" y="8"/>
                  </a:moveTo>
                  <a:cubicBezTo>
                    <a:pt x="14" y="4"/>
                    <a:pt x="10" y="0"/>
                    <a:pt x="5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2"/>
                    <a:pt x="4" y="19"/>
                    <a:pt x="0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10" y="25"/>
                    <a:pt x="14" y="21"/>
                    <a:pt x="14" y="17"/>
                  </a:cubicBezTo>
                  <a:lnTo>
                    <a:pt x="14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725;p47">
            <a:extLst>
              <a:ext uri="{FF2B5EF4-FFF2-40B4-BE49-F238E27FC236}">
                <a16:creationId xmlns:a16="http://schemas.microsoft.com/office/drawing/2014/main" id="{665A9248-B7D8-6145-B7B6-2026970FE9DB}"/>
              </a:ext>
            </a:extLst>
          </p:cNvPr>
          <p:cNvGrpSpPr/>
          <p:nvPr/>
        </p:nvGrpSpPr>
        <p:grpSpPr>
          <a:xfrm>
            <a:off x="2547110" y="1790430"/>
            <a:ext cx="340518" cy="318983"/>
            <a:chOff x="2495022" y="1920898"/>
            <a:chExt cx="351484" cy="32925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08" name="Google Shape;726;p47">
              <a:extLst>
                <a:ext uri="{FF2B5EF4-FFF2-40B4-BE49-F238E27FC236}">
                  <a16:creationId xmlns:a16="http://schemas.microsoft.com/office/drawing/2014/main" id="{F6A8CD08-C0FA-EF1C-4604-DF400043DB03}"/>
                </a:ext>
              </a:extLst>
            </p:cNvPr>
            <p:cNvSpPr/>
            <p:nvPr/>
          </p:nvSpPr>
          <p:spPr>
            <a:xfrm>
              <a:off x="2495022" y="1920898"/>
              <a:ext cx="351484" cy="329256"/>
            </a:xfrm>
            <a:custGeom>
              <a:avLst/>
              <a:gdLst/>
              <a:ahLst/>
              <a:cxnLst/>
              <a:rect l="l" t="t" r="r" b="b"/>
              <a:pathLst>
                <a:path w="143" h="134" extrusionOk="0">
                  <a:moveTo>
                    <a:pt x="114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94"/>
                    <a:pt x="11" y="107"/>
                    <a:pt x="25" y="109"/>
                  </a:cubicBezTo>
                  <a:cubicBezTo>
                    <a:pt x="25" y="134"/>
                    <a:pt x="25" y="134"/>
                    <a:pt x="25" y="134"/>
                  </a:cubicBezTo>
                  <a:cubicBezTo>
                    <a:pt x="33" y="134"/>
                    <a:pt x="33" y="134"/>
                    <a:pt x="33" y="134"/>
                  </a:cubicBezTo>
                  <a:cubicBezTo>
                    <a:pt x="57" y="109"/>
                    <a:pt x="57" y="109"/>
                    <a:pt x="57" y="109"/>
                  </a:cubicBezTo>
                  <a:cubicBezTo>
                    <a:pt x="114" y="109"/>
                    <a:pt x="114" y="109"/>
                    <a:pt x="114" y="109"/>
                  </a:cubicBezTo>
                  <a:cubicBezTo>
                    <a:pt x="130" y="109"/>
                    <a:pt x="143" y="96"/>
                    <a:pt x="143" y="80"/>
                  </a:cubicBezTo>
                  <a:cubicBezTo>
                    <a:pt x="143" y="29"/>
                    <a:pt x="143" y="29"/>
                    <a:pt x="143" y="29"/>
                  </a:cubicBezTo>
                  <a:cubicBezTo>
                    <a:pt x="143" y="13"/>
                    <a:pt x="130" y="0"/>
                    <a:pt x="114" y="0"/>
                  </a:cubicBezTo>
                  <a:close/>
                  <a:moveTo>
                    <a:pt x="101" y="54"/>
                  </a:moveTo>
                  <a:cubicBezTo>
                    <a:pt x="101" y="55"/>
                    <a:pt x="101" y="56"/>
                    <a:pt x="101" y="57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7" y="79"/>
                    <a:pt x="85" y="80"/>
                    <a:pt x="84" y="81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59" y="81"/>
                    <a:pt x="59" y="81"/>
                    <a:pt x="59" y="81"/>
                  </a:cubicBezTo>
                  <a:cubicBezTo>
                    <a:pt x="58" y="80"/>
                    <a:pt x="56" y="79"/>
                    <a:pt x="55" y="78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6"/>
                    <a:pt x="42" y="55"/>
                    <a:pt x="42" y="54"/>
                  </a:cubicBezTo>
                  <a:cubicBezTo>
                    <a:pt x="42" y="54"/>
                    <a:pt x="42" y="53"/>
                    <a:pt x="42" y="52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6" y="29"/>
                    <a:pt x="58" y="29"/>
                    <a:pt x="59" y="2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5" y="29"/>
                    <a:pt x="87" y="29"/>
                    <a:pt x="88" y="30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727;p47">
              <a:extLst>
                <a:ext uri="{FF2B5EF4-FFF2-40B4-BE49-F238E27FC236}">
                  <a16:creationId xmlns:a16="http://schemas.microsoft.com/office/drawing/2014/main" id="{3CBA2AA1-CDA5-05BD-0933-49A0B544BFE0}"/>
                </a:ext>
              </a:extLst>
            </p:cNvPr>
            <p:cNvSpPr/>
            <p:nvPr/>
          </p:nvSpPr>
          <p:spPr>
            <a:xfrm>
              <a:off x="2603385" y="1982026"/>
              <a:ext cx="134759" cy="144483"/>
            </a:xfrm>
            <a:custGeom>
              <a:avLst/>
              <a:gdLst/>
              <a:ahLst/>
              <a:cxnLst/>
              <a:rect l="l" t="t" r="r" b="b"/>
              <a:pathLst>
                <a:path w="55" h="59" extrusionOk="0">
                  <a:moveTo>
                    <a:pt x="51" y="11"/>
                  </a:moveTo>
                  <a:cubicBezTo>
                    <a:pt x="43" y="15"/>
                    <a:pt x="43" y="15"/>
                    <a:pt x="43" y="15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39" y="12"/>
                    <a:pt x="37" y="11"/>
                    <a:pt x="34" y="1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8" y="11"/>
                    <a:pt x="16" y="12"/>
                    <a:pt x="14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7"/>
                    <a:pt x="7" y="28"/>
                    <a:pt x="7" y="29"/>
                  </a:cubicBezTo>
                  <a:cubicBezTo>
                    <a:pt x="7" y="31"/>
                    <a:pt x="7" y="32"/>
                    <a:pt x="7" y="33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6" y="47"/>
                    <a:pt x="18" y="48"/>
                    <a:pt x="20" y="49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7" y="48"/>
                    <a:pt x="39" y="47"/>
                    <a:pt x="41" y="4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2"/>
                    <a:pt x="48" y="31"/>
                    <a:pt x="48" y="29"/>
                  </a:cubicBezTo>
                  <a:cubicBezTo>
                    <a:pt x="48" y="28"/>
                    <a:pt x="48" y="27"/>
                    <a:pt x="48" y="2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55" y="18"/>
                    <a:pt x="55" y="18"/>
                    <a:pt x="55" y="18"/>
                  </a:cubicBezTo>
                  <a:lnTo>
                    <a:pt x="51" y="11"/>
                  </a:lnTo>
                  <a:close/>
                  <a:moveTo>
                    <a:pt x="27" y="42"/>
                  </a:moveTo>
                  <a:cubicBezTo>
                    <a:pt x="21" y="42"/>
                    <a:pt x="15" y="36"/>
                    <a:pt x="15" y="29"/>
                  </a:cubicBezTo>
                  <a:cubicBezTo>
                    <a:pt x="15" y="22"/>
                    <a:pt x="21" y="17"/>
                    <a:pt x="27" y="17"/>
                  </a:cubicBezTo>
                  <a:cubicBezTo>
                    <a:pt x="34" y="17"/>
                    <a:pt x="40" y="22"/>
                    <a:pt x="40" y="29"/>
                  </a:cubicBezTo>
                  <a:cubicBezTo>
                    <a:pt x="40" y="36"/>
                    <a:pt x="34" y="42"/>
                    <a:pt x="27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728;p47">
              <a:extLst>
                <a:ext uri="{FF2B5EF4-FFF2-40B4-BE49-F238E27FC236}">
                  <a16:creationId xmlns:a16="http://schemas.microsoft.com/office/drawing/2014/main" id="{BB001330-5C43-2E9C-3614-4E0876EB6D56}"/>
                </a:ext>
              </a:extLst>
            </p:cNvPr>
            <p:cNvSpPr/>
            <p:nvPr/>
          </p:nvSpPr>
          <p:spPr>
            <a:xfrm>
              <a:off x="2658956" y="2043154"/>
              <a:ext cx="22200" cy="22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729;p47">
            <a:extLst>
              <a:ext uri="{FF2B5EF4-FFF2-40B4-BE49-F238E27FC236}">
                <a16:creationId xmlns:a16="http://schemas.microsoft.com/office/drawing/2014/main" id="{BC9B6418-5763-BFBB-3773-329BD6DF5A7F}"/>
              </a:ext>
            </a:extLst>
          </p:cNvPr>
          <p:cNvGrpSpPr/>
          <p:nvPr/>
        </p:nvGrpSpPr>
        <p:grpSpPr>
          <a:xfrm>
            <a:off x="2547110" y="1248024"/>
            <a:ext cx="340518" cy="318983"/>
            <a:chOff x="2495022" y="1380474"/>
            <a:chExt cx="351484" cy="32925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12" name="Google Shape;730;p47">
              <a:extLst>
                <a:ext uri="{FF2B5EF4-FFF2-40B4-BE49-F238E27FC236}">
                  <a16:creationId xmlns:a16="http://schemas.microsoft.com/office/drawing/2014/main" id="{B8766343-7A8C-000B-2427-8CDBF518AE83}"/>
                </a:ext>
              </a:extLst>
            </p:cNvPr>
            <p:cNvSpPr/>
            <p:nvPr/>
          </p:nvSpPr>
          <p:spPr>
            <a:xfrm>
              <a:off x="2627003" y="1574971"/>
              <a:ext cx="86134" cy="86134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3" y="1"/>
                  </a:moveTo>
                  <a:cubicBezTo>
                    <a:pt x="7" y="2"/>
                    <a:pt x="3" y="7"/>
                    <a:pt x="1" y="13"/>
                  </a:cubicBezTo>
                  <a:cubicBezTo>
                    <a:pt x="0" y="19"/>
                    <a:pt x="1" y="25"/>
                    <a:pt x="6" y="29"/>
                  </a:cubicBezTo>
                  <a:cubicBezTo>
                    <a:pt x="10" y="33"/>
                    <a:pt x="16" y="35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7" y="32"/>
                    <a:pt x="32" y="27"/>
                    <a:pt x="34" y="22"/>
                  </a:cubicBezTo>
                  <a:cubicBezTo>
                    <a:pt x="35" y="16"/>
                    <a:pt x="33" y="10"/>
                    <a:pt x="29" y="5"/>
                  </a:cubicBezTo>
                  <a:cubicBezTo>
                    <a:pt x="25" y="1"/>
                    <a:pt x="19" y="0"/>
                    <a:pt x="13" y="1"/>
                  </a:cubicBezTo>
                  <a:close/>
                  <a:moveTo>
                    <a:pt x="22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22" y="13"/>
                    <a:pt x="22" y="13"/>
                    <a:pt x="22" y="13"/>
                  </a:cubicBezTo>
                  <a:lnTo>
                    <a:pt x="22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731;p47">
              <a:extLst>
                <a:ext uri="{FF2B5EF4-FFF2-40B4-BE49-F238E27FC236}">
                  <a16:creationId xmlns:a16="http://schemas.microsoft.com/office/drawing/2014/main" id="{77735F48-74BB-0151-98E0-077B0DD729BF}"/>
                </a:ext>
              </a:extLst>
            </p:cNvPr>
            <p:cNvSpPr/>
            <p:nvPr/>
          </p:nvSpPr>
          <p:spPr>
            <a:xfrm>
              <a:off x="2514472" y="1504119"/>
              <a:ext cx="312585" cy="205611"/>
            </a:xfrm>
            <a:custGeom>
              <a:avLst/>
              <a:gdLst/>
              <a:ahLst/>
              <a:cxnLst/>
              <a:rect l="l" t="t" r="r" b="b"/>
              <a:pathLst>
                <a:path w="127" h="84" extrusionOk="0">
                  <a:moveTo>
                    <a:pt x="43" y="0"/>
                  </a:moveTo>
                  <a:cubicBezTo>
                    <a:pt x="43" y="9"/>
                    <a:pt x="43" y="9"/>
                    <a:pt x="43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27" y="84"/>
                    <a:pt x="127" y="84"/>
                    <a:pt x="127" y="84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43" y="0"/>
                  </a:lnTo>
                  <a:close/>
                  <a:moveTo>
                    <a:pt x="88" y="52"/>
                  </a:moveTo>
                  <a:cubicBezTo>
                    <a:pt x="86" y="61"/>
                    <a:pt x="79" y="68"/>
                    <a:pt x="70" y="71"/>
                  </a:cubicBezTo>
                  <a:cubicBezTo>
                    <a:pt x="61" y="73"/>
                    <a:pt x="52" y="70"/>
                    <a:pt x="46" y="64"/>
                  </a:cubicBezTo>
                  <a:cubicBezTo>
                    <a:pt x="39" y="58"/>
                    <a:pt x="37" y="49"/>
                    <a:pt x="39" y="40"/>
                  </a:cubicBezTo>
                  <a:cubicBezTo>
                    <a:pt x="41" y="31"/>
                    <a:pt x="48" y="24"/>
                    <a:pt x="57" y="22"/>
                  </a:cubicBezTo>
                  <a:cubicBezTo>
                    <a:pt x="66" y="20"/>
                    <a:pt x="75" y="22"/>
                    <a:pt x="81" y="29"/>
                  </a:cubicBezTo>
                  <a:cubicBezTo>
                    <a:pt x="87" y="35"/>
                    <a:pt x="90" y="44"/>
                    <a:pt x="88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732;p47">
              <a:extLst>
                <a:ext uri="{FF2B5EF4-FFF2-40B4-BE49-F238E27FC236}">
                  <a16:creationId xmlns:a16="http://schemas.microsoft.com/office/drawing/2014/main" id="{955A9844-7C33-3CB1-A073-395659530416}"/>
                </a:ext>
              </a:extLst>
            </p:cNvPr>
            <p:cNvSpPr/>
            <p:nvPr/>
          </p:nvSpPr>
          <p:spPr>
            <a:xfrm>
              <a:off x="2495022" y="1380474"/>
              <a:ext cx="351484" cy="104195"/>
            </a:xfrm>
            <a:custGeom>
              <a:avLst/>
              <a:gdLst/>
              <a:ahLst/>
              <a:cxnLst/>
              <a:rect l="l" t="t" r="r" b="b"/>
              <a:pathLst>
                <a:path w="143" h="42" extrusionOk="0">
                  <a:moveTo>
                    <a:pt x="122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143" y="25"/>
                    <a:pt x="143" y="25"/>
                    <a:pt x="143" y="25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9"/>
                    <a:pt x="134" y="0"/>
                    <a:pt x="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733;p47">
              <a:extLst>
                <a:ext uri="{FF2B5EF4-FFF2-40B4-BE49-F238E27FC236}">
                  <a16:creationId xmlns:a16="http://schemas.microsoft.com/office/drawing/2014/main" id="{9603162A-D6F3-AF45-87FA-15AADFF24A3A}"/>
                </a:ext>
              </a:extLst>
            </p:cNvPr>
            <p:cNvSpPr/>
            <p:nvPr/>
          </p:nvSpPr>
          <p:spPr>
            <a:xfrm>
              <a:off x="2742312" y="1462441"/>
              <a:ext cx="1041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734;p47">
              <a:extLst>
                <a:ext uri="{FF2B5EF4-FFF2-40B4-BE49-F238E27FC236}">
                  <a16:creationId xmlns:a16="http://schemas.microsoft.com/office/drawing/2014/main" id="{A0058D41-55D5-A087-B554-37F17085DFFA}"/>
                </a:ext>
              </a:extLst>
            </p:cNvPr>
            <p:cNvSpPr/>
            <p:nvPr/>
          </p:nvSpPr>
          <p:spPr>
            <a:xfrm>
              <a:off x="2495022" y="1462441"/>
              <a:ext cx="1029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735;p47">
            <a:extLst>
              <a:ext uri="{FF2B5EF4-FFF2-40B4-BE49-F238E27FC236}">
                <a16:creationId xmlns:a16="http://schemas.microsoft.com/office/drawing/2014/main" id="{81132FE4-8802-7428-6CF5-529ECE796B02}"/>
              </a:ext>
            </a:extLst>
          </p:cNvPr>
          <p:cNvGrpSpPr/>
          <p:nvPr/>
        </p:nvGrpSpPr>
        <p:grpSpPr>
          <a:xfrm>
            <a:off x="1804120" y="3421010"/>
            <a:ext cx="340490" cy="318983"/>
            <a:chOff x="1718424" y="3608854"/>
            <a:chExt cx="351455" cy="32925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18" name="Google Shape;736;p47">
              <a:extLst>
                <a:ext uri="{FF2B5EF4-FFF2-40B4-BE49-F238E27FC236}">
                  <a16:creationId xmlns:a16="http://schemas.microsoft.com/office/drawing/2014/main" id="{7C22171E-B3A2-A281-7883-6619D3CB5632}"/>
                </a:ext>
              </a:extLst>
            </p:cNvPr>
            <p:cNvSpPr/>
            <p:nvPr/>
          </p:nvSpPr>
          <p:spPr>
            <a:xfrm>
              <a:off x="1718424" y="3690821"/>
              <a:ext cx="122255" cy="125034"/>
            </a:xfrm>
            <a:custGeom>
              <a:avLst/>
              <a:gdLst/>
              <a:ahLst/>
              <a:cxnLst/>
              <a:rect l="l" t="t" r="r" b="b"/>
              <a:pathLst>
                <a:path w="88" h="90" extrusionOk="0">
                  <a:moveTo>
                    <a:pt x="88" y="0"/>
                  </a:moveTo>
                  <a:lnTo>
                    <a:pt x="0" y="0"/>
                  </a:lnTo>
                  <a:lnTo>
                    <a:pt x="0" y="90"/>
                  </a:lnTo>
                  <a:lnTo>
                    <a:pt x="88" y="90"/>
                  </a:lnTo>
                  <a:lnTo>
                    <a:pt x="88" y="0"/>
                  </a:lnTo>
                  <a:close/>
                  <a:moveTo>
                    <a:pt x="44" y="60"/>
                  </a:moveTo>
                  <a:lnTo>
                    <a:pt x="30" y="60"/>
                  </a:lnTo>
                  <a:lnTo>
                    <a:pt x="30" y="30"/>
                  </a:lnTo>
                  <a:lnTo>
                    <a:pt x="44" y="30"/>
                  </a:lnTo>
                  <a:lnTo>
                    <a:pt x="44" y="60"/>
                  </a:lnTo>
                  <a:close/>
                  <a:moveTo>
                    <a:pt x="74" y="60"/>
                  </a:moveTo>
                  <a:lnTo>
                    <a:pt x="60" y="60"/>
                  </a:lnTo>
                  <a:lnTo>
                    <a:pt x="60" y="30"/>
                  </a:lnTo>
                  <a:lnTo>
                    <a:pt x="74" y="30"/>
                  </a:lnTo>
                  <a:lnTo>
                    <a:pt x="74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737;p47">
              <a:extLst>
                <a:ext uri="{FF2B5EF4-FFF2-40B4-BE49-F238E27FC236}">
                  <a16:creationId xmlns:a16="http://schemas.microsoft.com/office/drawing/2014/main" id="{DDCDAA39-EB26-A3DD-F5E8-28F44BF9ED8C}"/>
                </a:ext>
              </a:extLst>
            </p:cNvPr>
            <p:cNvSpPr/>
            <p:nvPr/>
          </p:nvSpPr>
          <p:spPr>
            <a:xfrm>
              <a:off x="1862907" y="3608854"/>
              <a:ext cx="165323" cy="287578"/>
            </a:xfrm>
            <a:custGeom>
              <a:avLst/>
              <a:gdLst/>
              <a:ahLst/>
              <a:cxnLst/>
              <a:rect l="l" t="t" r="r" b="b"/>
              <a:pathLst>
                <a:path w="119" h="207" extrusionOk="0">
                  <a:moveTo>
                    <a:pt x="0" y="57"/>
                  </a:moveTo>
                  <a:lnTo>
                    <a:pt x="0" y="151"/>
                  </a:lnTo>
                  <a:lnTo>
                    <a:pt x="103" y="189"/>
                  </a:lnTo>
                  <a:lnTo>
                    <a:pt x="103" y="207"/>
                  </a:lnTo>
                  <a:lnTo>
                    <a:pt x="119" y="207"/>
                  </a:lnTo>
                  <a:lnTo>
                    <a:pt x="119" y="0"/>
                  </a:lnTo>
                  <a:lnTo>
                    <a:pt x="103" y="0"/>
                  </a:lnTo>
                  <a:lnTo>
                    <a:pt x="103" y="18"/>
                  </a:lnTo>
                  <a:lnTo>
                    <a:pt x="0" y="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738;p47">
              <a:extLst>
                <a:ext uri="{FF2B5EF4-FFF2-40B4-BE49-F238E27FC236}">
                  <a16:creationId xmlns:a16="http://schemas.microsoft.com/office/drawing/2014/main" id="{FC7E743C-9875-6D3D-69FC-DAEB458E6175}"/>
                </a:ext>
              </a:extLst>
            </p:cNvPr>
            <p:cNvSpPr/>
            <p:nvPr/>
          </p:nvSpPr>
          <p:spPr>
            <a:xfrm>
              <a:off x="1744819" y="3835304"/>
              <a:ext cx="76410" cy="102806"/>
            </a:xfrm>
            <a:custGeom>
              <a:avLst/>
              <a:gdLst/>
              <a:ahLst/>
              <a:cxnLst/>
              <a:rect l="l" t="t" r="r" b="b"/>
              <a:pathLst>
                <a:path w="55" h="74" extrusionOk="0">
                  <a:moveTo>
                    <a:pt x="13" y="74"/>
                  </a:moveTo>
                  <a:lnTo>
                    <a:pt x="55" y="74"/>
                  </a:lnTo>
                  <a:lnTo>
                    <a:pt x="55" y="0"/>
                  </a:lnTo>
                  <a:lnTo>
                    <a:pt x="0" y="0"/>
                  </a:lnTo>
                  <a:lnTo>
                    <a:pt x="13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739;p47">
              <a:extLst>
                <a:ext uri="{FF2B5EF4-FFF2-40B4-BE49-F238E27FC236}">
                  <a16:creationId xmlns:a16="http://schemas.microsoft.com/office/drawing/2014/main" id="{29E29A53-8B8E-BB24-A762-A623C598AFBE}"/>
                </a:ext>
              </a:extLst>
            </p:cNvPr>
            <p:cNvSpPr/>
            <p:nvPr/>
          </p:nvSpPr>
          <p:spPr>
            <a:xfrm>
              <a:off x="2047679" y="3713049"/>
              <a:ext cx="22200" cy="80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740;p47">
            <a:extLst>
              <a:ext uri="{FF2B5EF4-FFF2-40B4-BE49-F238E27FC236}">
                <a16:creationId xmlns:a16="http://schemas.microsoft.com/office/drawing/2014/main" id="{997893F2-40A4-1872-A00D-3DFF5902D934}"/>
              </a:ext>
            </a:extLst>
          </p:cNvPr>
          <p:cNvGrpSpPr/>
          <p:nvPr/>
        </p:nvGrpSpPr>
        <p:grpSpPr>
          <a:xfrm>
            <a:off x="1804106" y="2877978"/>
            <a:ext cx="340518" cy="339171"/>
            <a:chOff x="1728148" y="3040645"/>
            <a:chExt cx="351484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23" name="Google Shape;741;p47">
              <a:extLst>
                <a:ext uri="{FF2B5EF4-FFF2-40B4-BE49-F238E27FC236}">
                  <a16:creationId xmlns:a16="http://schemas.microsoft.com/office/drawing/2014/main" id="{516A3AA8-1550-9FAA-EE84-7718833D5831}"/>
                </a:ext>
              </a:extLst>
            </p:cNvPr>
            <p:cNvSpPr/>
            <p:nvPr/>
          </p:nvSpPr>
          <p:spPr>
            <a:xfrm>
              <a:off x="1728148" y="3258759"/>
              <a:ext cx="133369" cy="13198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18" y="54"/>
                  </a:moveTo>
                  <a:cubicBezTo>
                    <a:pt x="54" y="18"/>
                    <a:pt x="54" y="18"/>
                    <a:pt x="54" y="18"/>
                  </a:cubicBezTo>
                  <a:cubicBezTo>
                    <a:pt x="47" y="13"/>
                    <a:pt x="41" y="7"/>
                    <a:pt x="36" y="0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18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742;p47">
              <a:extLst>
                <a:ext uri="{FF2B5EF4-FFF2-40B4-BE49-F238E27FC236}">
                  <a16:creationId xmlns:a16="http://schemas.microsoft.com/office/drawing/2014/main" id="{E74B02E0-924F-0DC2-2503-ED263C935A16}"/>
                </a:ext>
              </a:extLst>
            </p:cNvPr>
            <p:cNvSpPr/>
            <p:nvPr/>
          </p:nvSpPr>
          <p:spPr>
            <a:xfrm>
              <a:off x="1811504" y="3040645"/>
              <a:ext cx="268129" cy="266739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9" y="84"/>
                    <a:pt x="109" y="54"/>
                  </a:cubicBezTo>
                  <a:cubicBezTo>
                    <a:pt x="109" y="24"/>
                    <a:pt x="84" y="0"/>
                    <a:pt x="54" y="0"/>
                  </a:cubicBezTo>
                  <a:close/>
                  <a:moveTo>
                    <a:pt x="34" y="75"/>
                  </a:moveTo>
                  <a:cubicBezTo>
                    <a:pt x="25" y="75"/>
                    <a:pt x="25" y="75"/>
                    <a:pt x="25" y="75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34" y="59"/>
                    <a:pt x="34" y="59"/>
                    <a:pt x="34" y="59"/>
                  </a:cubicBezTo>
                  <a:lnTo>
                    <a:pt x="34" y="75"/>
                  </a:lnTo>
                  <a:close/>
                  <a:moveTo>
                    <a:pt x="50" y="75"/>
                  </a:moveTo>
                  <a:cubicBezTo>
                    <a:pt x="42" y="75"/>
                    <a:pt x="42" y="75"/>
                    <a:pt x="42" y="75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50" y="42"/>
                    <a:pt x="50" y="42"/>
                    <a:pt x="50" y="42"/>
                  </a:cubicBezTo>
                  <a:lnTo>
                    <a:pt x="50" y="75"/>
                  </a:lnTo>
                  <a:close/>
                  <a:moveTo>
                    <a:pt x="67" y="75"/>
                  </a:moveTo>
                  <a:cubicBezTo>
                    <a:pt x="59" y="75"/>
                    <a:pt x="59" y="75"/>
                    <a:pt x="59" y="7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7" y="25"/>
                    <a:pt x="67" y="25"/>
                    <a:pt x="67" y="25"/>
                  </a:cubicBezTo>
                  <a:lnTo>
                    <a:pt x="67" y="75"/>
                  </a:lnTo>
                  <a:close/>
                  <a:moveTo>
                    <a:pt x="84" y="75"/>
                  </a:moveTo>
                  <a:cubicBezTo>
                    <a:pt x="75" y="75"/>
                    <a:pt x="75" y="75"/>
                    <a:pt x="75" y="75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84" y="42"/>
                    <a:pt x="84" y="42"/>
                    <a:pt x="84" y="42"/>
                  </a:cubicBezTo>
                  <a:lnTo>
                    <a:pt x="84" y="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743;p47">
            <a:extLst>
              <a:ext uri="{FF2B5EF4-FFF2-40B4-BE49-F238E27FC236}">
                <a16:creationId xmlns:a16="http://schemas.microsoft.com/office/drawing/2014/main" id="{A54E049E-B9F4-2443-346A-9BC09371461C}"/>
              </a:ext>
            </a:extLst>
          </p:cNvPr>
          <p:cNvGrpSpPr/>
          <p:nvPr/>
        </p:nvGrpSpPr>
        <p:grpSpPr>
          <a:xfrm>
            <a:off x="1065924" y="3430435"/>
            <a:ext cx="340518" cy="300134"/>
            <a:chOff x="961274" y="3608854"/>
            <a:chExt cx="351484" cy="30980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26" name="Google Shape;744;p47">
              <a:extLst>
                <a:ext uri="{FF2B5EF4-FFF2-40B4-BE49-F238E27FC236}">
                  <a16:creationId xmlns:a16="http://schemas.microsoft.com/office/drawing/2014/main" id="{CEF57A34-C430-34D0-49F7-97D28448B417}"/>
                </a:ext>
              </a:extLst>
            </p:cNvPr>
            <p:cNvSpPr/>
            <p:nvPr/>
          </p:nvSpPr>
          <p:spPr>
            <a:xfrm>
              <a:off x="961274" y="3793626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17" y="13"/>
                  </a:moveTo>
                  <a:cubicBezTo>
                    <a:pt x="17" y="6"/>
                    <a:pt x="11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7" y="17"/>
                    <a:pt x="17" y="17"/>
                    <a:pt x="17" y="17"/>
                  </a:cubicBezTo>
                  <a:lnTo>
                    <a:pt x="17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745;p47">
              <a:extLst>
                <a:ext uri="{FF2B5EF4-FFF2-40B4-BE49-F238E27FC236}">
                  <a16:creationId xmlns:a16="http://schemas.microsoft.com/office/drawing/2014/main" id="{9B8644AD-965E-B826-9262-2E19C381AE9B}"/>
                </a:ext>
              </a:extLst>
            </p:cNvPr>
            <p:cNvSpPr/>
            <p:nvPr/>
          </p:nvSpPr>
          <p:spPr>
            <a:xfrm>
              <a:off x="961274" y="3608854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17" y="4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11" y="17"/>
                    <a:pt x="17" y="11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746;p47">
              <a:extLst>
                <a:ext uri="{FF2B5EF4-FFF2-40B4-BE49-F238E27FC236}">
                  <a16:creationId xmlns:a16="http://schemas.microsoft.com/office/drawing/2014/main" id="{10E6B58A-ACC3-5DC0-4A3D-54272729ECB0}"/>
                </a:ext>
              </a:extLst>
            </p:cNvPr>
            <p:cNvSpPr/>
            <p:nvPr/>
          </p:nvSpPr>
          <p:spPr>
            <a:xfrm>
              <a:off x="1086308" y="3628303"/>
              <a:ext cx="101417" cy="187551"/>
            </a:xfrm>
            <a:custGeom>
              <a:avLst/>
              <a:gdLst/>
              <a:ahLst/>
              <a:cxnLst/>
              <a:rect l="l" t="t" r="r" b="b"/>
              <a:pathLst>
                <a:path w="41" h="76" extrusionOk="0">
                  <a:moveTo>
                    <a:pt x="20" y="76"/>
                  </a:moveTo>
                  <a:cubicBezTo>
                    <a:pt x="32" y="76"/>
                    <a:pt x="41" y="58"/>
                    <a:pt x="41" y="38"/>
                  </a:cubicBezTo>
                  <a:cubicBezTo>
                    <a:pt x="41" y="18"/>
                    <a:pt x="32" y="0"/>
                    <a:pt x="20" y="0"/>
                  </a:cubicBezTo>
                  <a:cubicBezTo>
                    <a:pt x="9" y="0"/>
                    <a:pt x="0" y="18"/>
                    <a:pt x="0" y="38"/>
                  </a:cubicBezTo>
                  <a:cubicBezTo>
                    <a:pt x="0" y="58"/>
                    <a:pt x="9" y="76"/>
                    <a:pt x="20" y="76"/>
                  </a:cubicBezTo>
                  <a:close/>
                  <a:moveTo>
                    <a:pt x="16" y="18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8" y="19"/>
                    <a:pt x="31" y="21"/>
                    <a:pt x="32" y="25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6"/>
                    <a:pt x="22" y="25"/>
                    <a:pt x="20" y="25"/>
                  </a:cubicBezTo>
                  <a:cubicBezTo>
                    <a:pt x="18" y="25"/>
                    <a:pt x="16" y="27"/>
                    <a:pt x="16" y="30"/>
                  </a:cubicBezTo>
                  <a:cubicBezTo>
                    <a:pt x="16" y="32"/>
                    <a:pt x="18" y="34"/>
                    <a:pt x="20" y="34"/>
                  </a:cubicBezTo>
                  <a:cubicBezTo>
                    <a:pt x="27" y="34"/>
                    <a:pt x="33" y="39"/>
                    <a:pt x="33" y="46"/>
                  </a:cubicBezTo>
                  <a:cubicBezTo>
                    <a:pt x="33" y="52"/>
                    <a:pt x="29" y="56"/>
                    <a:pt x="25" y="58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3" y="57"/>
                    <a:pt x="10" y="55"/>
                    <a:pt x="9" y="51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50"/>
                    <a:pt x="19" y="51"/>
                    <a:pt x="20" y="51"/>
                  </a:cubicBezTo>
                  <a:cubicBezTo>
                    <a:pt x="23" y="51"/>
                    <a:pt x="25" y="49"/>
                    <a:pt x="25" y="46"/>
                  </a:cubicBezTo>
                  <a:cubicBezTo>
                    <a:pt x="25" y="44"/>
                    <a:pt x="23" y="42"/>
                    <a:pt x="20" y="42"/>
                  </a:cubicBezTo>
                  <a:cubicBezTo>
                    <a:pt x="14" y="42"/>
                    <a:pt x="8" y="37"/>
                    <a:pt x="8" y="30"/>
                  </a:cubicBezTo>
                  <a:cubicBezTo>
                    <a:pt x="8" y="24"/>
                    <a:pt x="11" y="20"/>
                    <a:pt x="16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747;p47">
              <a:extLst>
                <a:ext uri="{FF2B5EF4-FFF2-40B4-BE49-F238E27FC236}">
                  <a16:creationId xmlns:a16="http://schemas.microsoft.com/office/drawing/2014/main" id="{45758B7E-1FAB-A195-8F92-0076733940A7}"/>
                </a:ext>
              </a:extLst>
            </p:cNvPr>
            <p:cNvSpPr/>
            <p:nvPr/>
          </p:nvSpPr>
          <p:spPr>
            <a:xfrm>
              <a:off x="1271080" y="3608854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0" y="4"/>
                  </a:moveTo>
                  <a:cubicBezTo>
                    <a:pt x="0" y="11"/>
                    <a:pt x="6" y="17"/>
                    <a:pt x="13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748;p47">
              <a:extLst>
                <a:ext uri="{FF2B5EF4-FFF2-40B4-BE49-F238E27FC236}">
                  <a16:creationId xmlns:a16="http://schemas.microsoft.com/office/drawing/2014/main" id="{47081A41-D178-2804-15D1-73F59A6DB328}"/>
                </a:ext>
              </a:extLst>
            </p:cNvPr>
            <p:cNvSpPr/>
            <p:nvPr/>
          </p:nvSpPr>
          <p:spPr>
            <a:xfrm>
              <a:off x="961274" y="3608854"/>
              <a:ext cx="175047" cy="226451"/>
            </a:xfrm>
            <a:custGeom>
              <a:avLst/>
              <a:gdLst/>
              <a:ahLst/>
              <a:cxnLst/>
              <a:rect l="l" t="t" r="r" b="b"/>
              <a:pathLst>
                <a:path w="71" h="92" extrusionOk="0">
                  <a:moveTo>
                    <a:pt x="25" y="88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55" y="92"/>
                    <a:pt x="42" y="72"/>
                    <a:pt x="42" y="46"/>
                  </a:cubicBezTo>
                  <a:cubicBezTo>
                    <a:pt x="42" y="20"/>
                    <a:pt x="55" y="0"/>
                    <a:pt x="71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16"/>
                    <a:pt x="16" y="25"/>
                    <a:pt x="4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16" y="67"/>
                    <a:pt x="25" y="76"/>
                    <a:pt x="25" y="88"/>
                  </a:cubicBezTo>
                  <a:close/>
                  <a:moveTo>
                    <a:pt x="25" y="42"/>
                  </a:moveTo>
                  <a:cubicBezTo>
                    <a:pt x="33" y="42"/>
                    <a:pt x="33" y="42"/>
                    <a:pt x="33" y="42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25" y="50"/>
                    <a:pt x="25" y="50"/>
                    <a:pt x="25" y="50"/>
                  </a:cubicBezTo>
                  <a:lnTo>
                    <a:pt x="25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749;p47">
              <a:extLst>
                <a:ext uri="{FF2B5EF4-FFF2-40B4-BE49-F238E27FC236}">
                  <a16:creationId xmlns:a16="http://schemas.microsoft.com/office/drawing/2014/main" id="{DBAF6BC1-D880-92B2-FB64-16BA74BB6DFA}"/>
                </a:ext>
              </a:extLst>
            </p:cNvPr>
            <p:cNvSpPr/>
            <p:nvPr/>
          </p:nvSpPr>
          <p:spPr>
            <a:xfrm>
              <a:off x="1136321" y="3608854"/>
              <a:ext cx="176437" cy="226451"/>
            </a:xfrm>
            <a:custGeom>
              <a:avLst/>
              <a:gdLst/>
              <a:ahLst/>
              <a:cxnLst/>
              <a:rect l="l" t="t" r="r" b="b"/>
              <a:pathLst>
                <a:path w="72" h="92" extrusionOk="0">
                  <a:moveTo>
                    <a:pt x="47" y="4"/>
                  </a:move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30" y="20"/>
                    <a:pt x="30" y="46"/>
                  </a:cubicBezTo>
                  <a:cubicBezTo>
                    <a:pt x="30" y="72"/>
                    <a:pt x="17" y="92"/>
                    <a:pt x="0" y="92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76"/>
                    <a:pt x="56" y="67"/>
                    <a:pt x="68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68" y="25"/>
                    <a:pt x="68" y="25"/>
                    <a:pt x="68" y="25"/>
                  </a:cubicBezTo>
                  <a:cubicBezTo>
                    <a:pt x="56" y="25"/>
                    <a:pt x="47" y="16"/>
                    <a:pt x="47" y="4"/>
                  </a:cubicBezTo>
                  <a:close/>
                  <a:moveTo>
                    <a:pt x="47" y="50"/>
                  </a:moveTo>
                  <a:cubicBezTo>
                    <a:pt x="38" y="50"/>
                    <a:pt x="38" y="50"/>
                    <a:pt x="38" y="50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7" y="42"/>
                    <a:pt x="47" y="42"/>
                    <a:pt x="47" y="42"/>
                  </a:cubicBezTo>
                  <a:lnTo>
                    <a:pt x="47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750;p47">
              <a:extLst>
                <a:ext uri="{FF2B5EF4-FFF2-40B4-BE49-F238E27FC236}">
                  <a16:creationId xmlns:a16="http://schemas.microsoft.com/office/drawing/2014/main" id="{9D8063AA-5A58-AC5D-0D73-C7DB7F3B2C0C}"/>
                </a:ext>
              </a:extLst>
            </p:cNvPr>
            <p:cNvSpPr/>
            <p:nvPr/>
          </p:nvSpPr>
          <p:spPr>
            <a:xfrm>
              <a:off x="1271080" y="3793626"/>
              <a:ext cx="41678" cy="4167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0" y="13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751;p47">
              <a:extLst>
                <a:ext uri="{FF2B5EF4-FFF2-40B4-BE49-F238E27FC236}">
                  <a16:creationId xmlns:a16="http://schemas.microsoft.com/office/drawing/2014/main" id="{3D99DB8B-539F-8C02-CD36-4CFC456E8E0E}"/>
                </a:ext>
              </a:extLst>
            </p:cNvPr>
            <p:cNvSpPr/>
            <p:nvPr/>
          </p:nvSpPr>
          <p:spPr>
            <a:xfrm>
              <a:off x="1168275" y="3854754"/>
              <a:ext cx="1443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752;p47">
              <a:extLst>
                <a:ext uri="{FF2B5EF4-FFF2-40B4-BE49-F238E27FC236}">
                  <a16:creationId xmlns:a16="http://schemas.microsoft.com/office/drawing/2014/main" id="{20F9093C-3E24-E4C2-7CA8-130366DD3968}"/>
                </a:ext>
              </a:extLst>
            </p:cNvPr>
            <p:cNvSpPr/>
            <p:nvPr/>
          </p:nvSpPr>
          <p:spPr>
            <a:xfrm>
              <a:off x="1168275" y="3896432"/>
              <a:ext cx="1443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753;p47">
              <a:extLst>
                <a:ext uri="{FF2B5EF4-FFF2-40B4-BE49-F238E27FC236}">
                  <a16:creationId xmlns:a16="http://schemas.microsoft.com/office/drawing/2014/main" id="{0883F3B1-7DA9-384A-9014-F5E925BF3C1B}"/>
                </a:ext>
              </a:extLst>
            </p:cNvPr>
            <p:cNvSpPr/>
            <p:nvPr/>
          </p:nvSpPr>
          <p:spPr>
            <a:xfrm>
              <a:off x="961274" y="3896432"/>
              <a:ext cx="146100" cy="222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754;p47">
              <a:extLst>
                <a:ext uri="{FF2B5EF4-FFF2-40B4-BE49-F238E27FC236}">
                  <a16:creationId xmlns:a16="http://schemas.microsoft.com/office/drawing/2014/main" id="{0D871BDD-F315-CEAD-F3AA-D3B97AAD2776}"/>
                </a:ext>
              </a:extLst>
            </p:cNvPr>
            <p:cNvSpPr/>
            <p:nvPr/>
          </p:nvSpPr>
          <p:spPr>
            <a:xfrm>
              <a:off x="961274" y="3854754"/>
              <a:ext cx="145873" cy="22228"/>
            </a:xfrm>
            <a:custGeom>
              <a:avLst/>
              <a:gdLst/>
              <a:ahLst/>
              <a:cxnLst/>
              <a:rect l="l" t="t" r="r" b="b"/>
              <a:pathLst>
                <a:path w="105" h="16" extrusionOk="0">
                  <a:moveTo>
                    <a:pt x="105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16"/>
                  </a:lnTo>
                  <a:lnTo>
                    <a:pt x="105" y="16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755;p47">
              <a:extLst>
                <a:ext uri="{FF2B5EF4-FFF2-40B4-BE49-F238E27FC236}">
                  <a16:creationId xmlns:a16="http://schemas.microsoft.com/office/drawing/2014/main" id="{6F5110AB-31DA-1051-CB0E-44F2472F6BF3}"/>
                </a:ext>
              </a:extLst>
            </p:cNvPr>
            <p:cNvSpPr/>
            <p:nvPr/>
          </p:nvSpPr>
          <p:spPr>
            <a:xfrm>
              <a:off x="1126597" y="3854754"/>
              <a:ext cx="22200" cy="63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" name="Google Shape;756;p47">
            <a:extLst>
              <a:ext uri="{FF2B5EF4-FFF2-40B4-BE49-F238E27FC236}">
                <a16:creationId xmlns:a16="http://schemas.microsoft.com/office/drawing/2014/main" id="{04DA3C90-F2CD-5904-264F-937E61C1597A}"/>
              </a:ext>
            </a:extLst>
          </p:cNvPr>
          <p:cNvGrpSpPr/>
          <p:nvPr/>
        </p:nvGrpSpPr>
        <p:grpSpPr>
          <a:xfrm>
            <a:off x="1065924" y="2877978"/>
            <a:ext cx="340518" cy="339172"/>
            <a:chOff x="951549" y="3040645"/>
            <a:chExt cx="351484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39" name="Google Shape;757;p47">
              <a:extLst>
                <a:ext uri="{FF2B5EF4-FFF2-40B4-BE49-F238E27FC236}">
                  <a16:creationId xmlns:a16="http://schemas.microsoft.com/office/drawing/2014/main" id="{783F0007-C380-173D-B2CA-43D7AE647A0E}"/>
                </a:ext>
              </a:extLst>
            </p:cNvPr>
            <p:cNvSpPr/>
            <p:nvPr/>
          </p:nvSpPr>
          <p:spPr>
            <a:xfrm>
              <a:off x="951549" y="3317108"/>
              <a:ext cx="351484" cy="73631"/>
            </a:xfrm>
            <a:custGeom>
              <a:avLst/>
              <a:gdLst/>
              <a:ahLst/>
              <a:cxnLst/>
              <a:rect l="l" t="t" r="r" b="b"/>
              <a:pathLst>
                <a:path w="143" h="30" extrusionOk="0">
                  <a:moveTo>
                    <a:pt x="143" y="18"/>
                  </a:moveTo>
                  <a:cubicBezTo>
                    <a:pt x="143" y="8"/>
                    <a:pt x="135" y="0"/>
                    <a:pt x="125" y="0"/>
                  </a:cubicBezTo>
                  <a:cubicBezTo>
                    <a:pt x="115" y="0"/>
                    <a:pt x="107" y="8"/>
                    <a:pt x="107" y="18"/>
                  </a:cubicBezTo>
                  <a:cubicBezTo>
                    <a:pt x="107" y="8"/>
                    <a:pt x="99" y="0"/>
                    <a:pt x="89" y="0"/>
                  </a:cubicBezTo>
                  <a:cubicBezTo>
                    <a:pt x="79" y="0"/>
                    <a:pt x="71" y="8"/>
                    <a:pt x="71" y="18"/>
                  </a:cubicBezTo>
                  <a:cubicBezTo>
                    <a:pt x="71" y="8"/>
                    <a:pt x="63" y="0"/>
                    <a:pt x="54" y="0"/>
                  </a:cubicBezTo>
                  <a:cubicBezTo>
                    <a:pt x="44" y="0"/>
                    <a:pt x="36" y="8"/>
                    <a:pt x="36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43" y="30"/>
                    <a:pt x="143" y="30"/>
                    <a:pt x="143" y="30"/>
                  </a:cubicBezTo>
                  <a:lnTo>
                    <a:pt x="143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758;p47">
              <a:extLst>
                <a:ext uri="{FF2B5EF4-FFF2-40B4-BE49-F238E27FC236}">
                  <a16:creationId xmlns:a16="http://schemas.microsoft.com/office/drawing/2014/main" id="{FBB2DC42-4530-FFCF-4D7A-634878D9A110}"/>
                </a:ext>
              </a:extLst>
            </p:cNvPr>
            <p:cNvSpPr/>
            <p:nvPr/>
          </p:nvSpPr>
          <p:spPr>
            <a:xfrm>
              <a:off x="1050187" y="3240699"/>
              <a:ext cx="66600" cy="666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759;p47">
              <a:extLst>
                <a:ext uri="{FF2B5EF4-FFF2-40B4-BE49-F238E27FC236}">
                  <a16:creationId xmlns:a16="http://schemas.microsoft.com/office/drawing/2014/main" id="{7095BFDB-847C-E037-2C5B-58FCF1F47249}"/>
                </a:ext>
              </a:extLst>
            </p:cNvPr>
            <p:cNvSpPr/>
            <p:nvPr/>
          </p:nvSpPr>
          <p:spPr>
            <a:xfrm>
              <a:off x="1094643" y="3040645"/>
              <a:ext cx="66600" cy="654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760;p47">
              <a:extLst>
                <a:ext uri="{FF2B5EF4-FFF2-40B4-BE49-F238E27FC236}">
                  <a16:creationId xmlns:a16="http://schemas.microsoft.com/office/drawing/2014/main" id="{D3C02C35-5F2F-FCF2-FAA8-DD2FB79311B1}"/>
                </a:ext>
              </a:extLst>
            </p:cNvPr>
            <p:cNvSpPr/>
            <p:nvPr/>
          </p:nvSpPr>
          <p:spPr>
            <a:xfrm>
              <a:off x="1139100" y="3240699"/>
              <a:ext cx="65400" cy="666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761;p47">
              <a:extLst>
                <a:ext uri="{FF2B5EF4-FFF2-40B4-BE49-F238E27FC236}">
                  <a16:creationId xmlns:a16="http://schemas.microsoft.com/office/drawing/2014/main" id="{F1C9E87E-B91D-41C3-CA79-E83A354A02F6}"/>
                </a:ext>
              </a:extLst>
            </p:cNvPr>
            <p:cNvSpPr/>
            <p:nvPr/>
          </p:nvSpPr>
          <p:spPr>
            <a:xfrm>
              <a:off x="1225234" y="3240699"/>
              <a:ext cx="65400" cy="666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762;p47">
              <a:extLst>
                <a:ext uri="{FF2B5EF4-FFF2-40B4-BE49-F238E27FC236}">
                  <a16:creationId xmlns:a16="http://schemas.microsoft.com/office/drawing/2014/main" id="{0303B7A1-0ACD-E32C-09D0-1B560D92F63D}"/>
                </a:ext>
              </a:extLst>
            </p:cNvPr>
            <p:cNvSpPr/>
            <p:nvPr/>
          </p:nvSpPr>
          <p:spPr>
            <a:xfrm>
              <a:off x="961274" y="3240699"/>
              <a:ext cx="69600" cy="666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763;p47">
              <a:extLst>
                <a:ext uri="{FF2B5EF4-FFF2-40B4-BE49-F238E27FC236}">
                  <a16:creationId xmlns:a16="http://schemas.microsoft.com/office/drawing/2014/main" id="{EE84F985-4AB3-932A-0FAC-5A1345600046}"/>
                </a:ext>
              </a:extLst>
            </p:cNvPr>
            <p:cNvSpPr/>
            <p:nvPr/>
          </p:nvSpPr>
          <p:spPr>
            <a:xfrm>
              <a:off x="993226" y="3115665"/>
              <a:ext cx="268129" cy="88913"/>
            </a:xfrm>
            <a:custGeom>
              <a:avLst/>
              <a:gdLst/>
              <a:ahLst/>
              <a:cxnLst/>
              <a:rect l="l" t="t" r="r" b="b"/>
              <a:pathLst>
                <a:path w="109" h="36" extrusionOk="0">
                  <a:moveTo>
                    <a:pt x="37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09" y="36"/>
                    <a:pt x="109" y="36"/>
                    <a:pt x="109" y="36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8"/>
                    <a:pt x="64" y="0"/>
                    <a:pt x="54" y="0"/>
                  </a:cubicBezTo>
                  <a:cubicBezTo>
                    <a:pt x="45" y="0"/>
                    <a:pt x="37" y="8"/>
                    <a:pt x="37" y="18"/>
                  </a:cubicBezTo>
                  <a:lnTo>
                    <a:pt x="37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764;p47">
            <a:extLst>
              <a:ext uri="{FF2B5EF4-FFF2-40B4-BE49-F238E27FC236}">
                <a16:creationId xmlns:a16="http://schemas.microsoft.com/office/drawing/2014/main" id="{FDD1F061-61F9-EC5A-75B7-2BEE91561F28}"/>
              </a:ext>
            </a:extLst>
          </p:cNvPr>
          <p:cNvGrpSpPr/>
          <p:nvPr/>
        </p:nvGrpSpPr>
        <p:grpSpPr>
          <a:xfrm>
            <a:off x="1804106" y="2309955"/>
            <a:ext cx="340518" cy="339171"/>
            <a:chOff x="1718423" y="2451597"/>
            <a:chExt cx="351484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47" name="Google Shape;765;p47">
              <a:extLst>
                <a:ext uri="{FF2B5EF4-FFF2-40B4-BE49-F238E27FC236}">
                  <a16:creationId xmlns:a16="http://schemas.microsoft.com/office/drawing/2014/main" id="{3E7155EE-1FD5-A043-35E3-F9C9E3B9369C}"/>
                </a:ext>
              </a:extLst>
            </p:cNvPr>
            <p:cNvSpPr/>
            <p:nvPr/>
          </p:nvSpPr>
          <p:spPr>
            <a:xfrm>
              <a:off x="1862906" y="2534953"/>
              <a:ext cx="62400" cy="6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766;p47">
              <a:extLst>
                <a:ext uri="{FF2B5EF4-FFF2-40B4-BE49-F238E27FC236}">
                  <a16:creationId xmlns:a16="http://schemas.microsoft.com/office/drawing/2014/main" id="{4689A319-641A-5F1E-0D8A-59FF0AD1E1A1}"/>
                </a:ext>
              </a:extLst>
            </p:cNvPr>
            <p:cNvSpPr/>
            <p:nvPr/>
          </p:nvSpPr>
          <p:spPr>
            <a:xfrm>
              <a:off x="1718423" y="2451597"/>
              <a:ext cx="351484" cy="35009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17" y="117"/>
                  </a:moveTo>
                  <a:cubicBezTo>
                    <a:pt x="26" y="117"/>
                    <a:pt x="33" y="110"/>
                    <a:pt x="33" y="101"/>
                  </a:cubicBezTo>
                  <a:cubicBezTo>
                    <a:pt x="33" y="98"/>
                    <a:pt x="33" y="95"/>
                    <a:pt x="31" y="92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1"/>
                    <a:pt x="58" y="81"/>
                    <a:pt x="59" y="82"/>
                  </a:cubicBezTo>
                  <a:cubicBezTo>
                    <a:pt x="59" y="92"/>
                    <a:pt x="59" y="92"/>
                    <a:pt x="59" y="92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60" y="112"/>
                    <a:pt x="55" y="118"/>
                    <a:pt x="55" y="126"/>
                  </a:cubicBezTo>
                  <a:cubicBezTo>
                    <a:pt x="55" y="135"/>
                    <a:pt x="62" y="143"/>
                    <a:pt x="71" y="143"/>
                  </a:cubicBezTo>
                  <a:cubicBezTo>
                    <a:pt x="81" y="143"/>
                    <a:pt x="88" y="135"/>
                    <a:pt x="88" y="126"/>
                  </a:cubicBezTo>
                  <a:cubicBezTo>
                    <a:pt x="88" y="118"/>
                    <a:pt x="83" y="112"/>
                    <a:pt x="76" y="110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85" y="81"/>
                    <a:pt x="86" y="81"/>
                    <a:pt x="88" y="80"/>
                  </a:cubicBezTo>
                  <a:cubicBezTo>
                    <a:pt x="95" y="88"/>
                    <a:pt x="95" y="88"/>
                    <a:pt x="95" y="88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12" y="92"/>
                    <a:pt x="112" y="92"/>
                    <a:pt x="112" y="92"/>
                  </a:cubicBezTo>
                  <a:cubicBezTo>
                    <a:pt x="110" y="95"/>
                    <a:pt x="109" y="98"/>
                    <a:pt x="109" y="101"/>
                  </a:cubicBezTo>
                  <a:cubicBezTo>
                    <a:pt x="109" y="110"/>
                    <a:pt x="117" y="117"/>
                    <a:pt x="126" y="117"/>
                  </a:cubicBezTo>
                  <a:cubicBezTo>
                    <a:pt x="135" y="117"/>
                    <a:pt x="143" y="110"/>
                    <a:pt x="143" y="101"/>
                  </a:cubicBezTo>
                  <a:cubicBezTo>
                    <a:pt x="143" y="92"/>
                    <a:pt x="135" y="84"/>
                    <a:pt x="126" y="84"/>
                  </a:cubicBezTo>
                  <a:cubicBezTo>
                    <a:pt x="123" y="84"/>
                    <a:pt x="120" y="85"/>
                    <a:pt x="118" y="8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6" y="61"/>
                    <a:pt x="107" y="60"/>
                    <a:pt x="107" y="59"/>
                  </a:cubicBezTo>
                  <a:cubicBezTo>
                    <a:pt x="117" y="59"/>
                    <a:pt x="117" y="59"/>
                    <a:pt x="117" y="59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6" y="31"/>
                    <a:pt x="105" y="30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6" y="12"/>
                    <a:pt x="85" y="11"/>
                    <a:pt x="84" y="11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8" y="11"/>
                    <a:pt x="56" y="12"/>
                    <a:pt x="55" y="12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6" y="33"/>
                    <a:pt x="3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60"/>
                    <a:pt x="37" y="61"/>
                    <a:pt x="37" y="63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25" y="86"/>
                    <a:pt x="25" y="86"/>
                    <a:pt x="25" y="86"/>
                  </a:cubicBezTo>
                  <a:cubicBezTo>
                    <a:pt x="23" y="85"/>
                    <a:pt x="20" y="84"/>
                    <a:pt x="17" y="84"/>
                  </a:cubicBezTo>
                  <a:cubicBezTo>
                    <a:pt x="8" y="84"/>
                    <a:pt x="0" y="92"/>
                    <a:pt x="0" y="101"/>
                  </a:cubicBezTo>
                  <a:cubicBezTo>
                    <a:pt x="0" y="110"/>
                    <a:pt x="8" y="117"/>
                    <a:pt x="17" y="117"/>
                  </a:cubicBezTo>
                  <a:close/>
                  <a:moveTo>
                    <a:pt x="71" y="25"/>
                  </a:moveTo>
                  <a:cubicBezTo>
                    <a:pt x="83" y="25"/>
                    <a:pt x="92" y="35"/>
                    <a:pt x="92" y="46"/>
                  </a:cubicBezTo>
                  <a:cubicBezTo>
                    <a:pt x="92" y="58"/>
                    <a:pt x="83" y="67"/>
                    <a:pt x="71" y="67"/>
                  </a:cubicBezTo>
                  <a:cubicBezTo>
                    <a:pt x="60" y="67"/>
                    <a:pt x="51" y="58"/>
                    <a:pt x="51" y="46"/>
                  </a:cubicBezTo>
                  <a:cubicBezTo>
                    <a:pt x="51" y="35"/>
                    <a:pt x="60" y="25"/>
                    <a:pt x="71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767;p47">
            <a:extLst>
              <a:ext uri="{FF2B5EF4-FFF2-40B4-BE49-F238E27FC236}">
                <a16:creationId xmlns:a16="http://schemas.microsoft.com/office/drawing/2014/main" id="{2AB5C7C4-4E73-59D1-14DF-E0EA753EC881}"/>
              </a:ext>
            </a:extLst>
          </p:cNvPr>
          <p:cNvGrpSpPr/>
          <p:nvPr/>
        </p:nvGrpSpPr>
        <p:grpSpPr>
          <a:xfrm>
            <a:off x="1065869" y="2309955"/>
            <a:ext cx="340630" cy="339172"/>
            <a:chOff x="970998" y="2471047"/>
            <a:chExt cx="351600" cy="3500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50" name="Google Shape;768;p47">
              <a:extLst>
                <a:ext uri="{FF2B5EF4-FFF2-40B4-BE49-F238E27FC236}">
                  <a16:creationId xmlns:a16="http://schemas.microsoft.com/office/drawing/2014/main" id="{FFC00FE4-EAFB-4613-8F38-624F76EDA54F}"/>
                </a:ext>
              </a:extLst>
            </p:cNvPr>
            <p:cNvSpPr/>
            <p:nvPr/>
          </p:nvSpPr>
          <p:spPr>
            <a:xfrm>
              <a:off x="970998" y="2471047"/>
              <a:ext cx="3516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769;p47">
              <a:extLst>
                <a:ext uri="{FF2B5EF4-FFF2-40B4-BE49-F238E27FC236}">
                  <a16:creationId xmlns:a16="http://schemas.microsoft.com/office/drawing/2014/main" id="{B75908CC-18CB-BE32-80F0-20F3AA2B08F0}"/>
                </a:ext>
              </a:extLst>
            </p:cNvPr>
            <p:cNvSpPr/>
            <p:nvPr/>
          </p:nvSpPr>
          <p:spPr>
            <a:xfrm>
              <a:off x="1116871" y="2573852"/>
              <a:ext cx="61128" cy="183383"/>
            </a:xfrm>
            <a:custGeom>
              <a:avLst/>
              <a:gdLst/>
              <a:ahLst/>
              <a:cxnLst/>
              <a:rect l="l" t="t" r="r" b="b"/>
              <a:pathLst>
                <a:path w="25" h="75" extrusionOk="0">
                  <a:moveTo>
                    <a:pt x="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25" y="75"/>
                    <a:pt x="25" y="75"/>
                    <a:pt x="25" y="75"/>
                  </a:cubicBezTo>
                  <a:lnTo>
                    <a:pt x="25" y="0"/>
                  </a:lnTo>
                  <a:close/>
                  <a:moveTo>
                    <a:pt x="12" y="71"/>
                  </a:moveTo>
                  <a:cubicBezTo>
                    <a:pt x="8" y="71"/>
                    <a:pt x="4" y="68"/>
                    <a:pt x="4" y="63"/>
                  </a:cubicBezTo>
                  <a:cubicBezTo>
                    <a:pt x="4" y="58"/>
                    <a:pt x="8" y="55"/>
                    <a:pt x="12" y="55"/>
                  </a:cubicBezTo>
                  <a:cubicBezTo>
                    <a:pt x="17" y="55"/>
                    <a:pt x="21" y="58"/>
                    <a:pt x="21" y="63"/>
                  </a:cubicBezTo>
                  <a:cubicBezTo>
                    <a:pt x="21" y="68"/>
                    <a:pt x="17" y="71"/>
                    <a:pt x="12" y="71"/>
                  </a:cubicBezTo>
                  <a:close/>
                  <a:moveTo>
                    <a:pt x="12" y="46"/>
                  </a:moveTo>
                  <a:cubicBezTo>
                    <a:pt x="8" y="46"/>
                    <a:pt x="4" y="42"/>
                    <a:pt x="4" y="38"/>
                  </a:cubicBezTo>
                  <a:cubicBezTo>
                    <a:pt x="4" y="33"/>
                    <a:pt x="8" y="29"/>
                    <a:pt x="12" y="29"/>
                  </a:cubicBezTo>
                  <a:cubicBezTo>
                    <a:pt x="17" y="29"/>
                    <a:pt x="21" y="33"/>
                    <a:pt x="21" y="38"/>
                  </a:cubicBezTo>
                  <a:cubicBezTo>
                    <a:pt x="21" y="42"/>
                    <a:pt x="17" y="46"/>
                    <a:pt x="12" y="46"/>
                  </a:cubicBezTo>
                  <a:close/>
                  <a:moveTo>
                    <a:pt x="12" y="21"/>
                  </a:moveTo>
                  <a:cubicBezTo>
                    <a:pt x="8" y="21"/>
                    <a:pt x="4" y="17"/>
                    <a:pt x="4" y="13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7" y="4"/>
                    <a:pt x="21" y="8"/>
                    <a:pt x="21" y="13"/>
                  </a:cubicBezTo>
                  <a:cubicBezTo>
                    <a:pt x="21" y="17"/>
                    <a:pt x="17" y="21"/>
                    <a:pt x="12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770;p47">
              <a:extLst>
                <a:ext uri="{FF2B5EF4-FFF2-40B4-BE49-F238E27FC236}">
                  <a16:creationId xmlns:a16="http://schemas.microsoft.com/office/drawing/2014/main" id="{92C68415-5E7F-C5A7-BDD4-2F4E02788110}"/>
                </a:ext>
              </a:extLst>
            </p:cNvPr>
            <p:cNvSpPr/>
            <p:nvPr/>
          </p:nvSpPr>
          <p:spPr>
            <a:xfrm>
              <a:off x="970998" y="2532175"/>
              <a:ext cx="351485" cy="288967"/>
            </a:xfrm>
            <a:custGeom>
              <a:avLst/>
              <a:gdLst/>
              <a:ahLst/>
              <a:cxnLst/>
              <a:rect l="l" t="t" r="r" b="b"/>
              <a:pathLst>
                <a:path w="253" h="208" extrusionOk="0">
                  <a:moveTo>
                    <a:pt x="0" y="208"/>
                  </a:moveTo>
                  <a:lnTo>
                    <a:pt x="253" y="208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0" y="208"/>
                  </a:lnTo>
                  <a:close/>
                  <a:moveTo>
                    <a:pt x="75" y="134"/>
                  </a:moveTo>
                  <a:lnTo>
                    <a:pt x="91" y="134"/>
                  </a:lnTo>
                  <a:lnTo>
                    <a:pt x="91" y="104"/>
                  </a:lnTo>
                  <a:lnTo>
                    <a:pt x="75" y="104"/>
                  </a:lnTo>
                  <a:lnTo>
                    <a:pt x="75" y="90"/>
                  </a:lnTo>
                  <a:lnTo>
                    <a:pt x="91" y="90"/>
                  </a:lnTo>
                  <a:lnTo>
                    <a:pt x="91" y="60"/>
                  </a:lnTo>
                  <a:lnTo>
                    <a:pt x="75" y="60"/>
                  </a:lnTo>
                  <a:lnTo>
                    <a:pt x="75" y="46"/>
                  </a:lnTo>
                  <a:lnTo>
                    <a:pt x="91" y="46"/>
                  </a:lnTo>
                  <a:lnTo>
                    <a:pt x="91" y="16"/>
                  </a:lnTo>
                  <a:lnTo>
                    <a:pt x="163" y="16"/>
                  </a:lnTo>
                  <a:lnTo>
                    <a:pt x="163" y="46"/>
                  </a:lnTo>
                  <a:lnTo>
                    <a:pt x="179" y="46"/>
                  </a:lnTo>
                  <a:lnTo>
                    <a:pt x="179" y="60"/>
                  </a:lnTo>
                  <a:lnTo>
                    <a:pt x="163" y="60"/>
                  </a:lnTo>
                  <a:lnTo>
                    <a:pt x="163" y="90"/>
                  </a:lnTo>
                  <a:lnTo>
                    <a:pt x="179" y="90"/>
                  </a:lnTo>
                  <a:lnTo>
                    <a:pt x="179" y="104"/>
                  </a:lnTo>
                  <a:lnTo>
                    <a:pt x="163" y="104"/>
                  </a:lnTo>
                  <a:lnTo>
                    <a:pt x="163" y="134"/>
                  </a:lnTo>
                  <a:lnTo>
                    <a:pt x="179" y="134"/>
                  </a:lnTo>
                  <a:lnTo>
                    <a:pt x="179" y="148"/>
                  </a:lnTo>
                  <a:lnTo>
                    <a:pt x="163" y="148"/>
                  </a:lnTo>
                  <a:lnTo>
                    <a:pt x="163" y="178"/>
                  </a:lnTo>
                  <a:lnTo>
                    <a:pt x="91" y="178"/>
                  </a:lnTo>
                  <a:lnTo>
                    <a:pt x="91" y="148"/>
                  </a:lnTo>
                  <a:lnTo>
                    <a:pt x="75" y="148"/>
                  </a:lnTo>
                  <a:lnTo>
                    <a:pt x="75" y="1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771;p47">
            <a:extLst>
              <a:ext uri="{FF2B5EF4-FFF2-40B4-BE49-F238E27FC236}">
                <a16:creationId xmlns:a16="http://schemas.microsoft.com/office/drawing/2014/main" id="{6375E20D-76FB-4AFB-F558-771BB5D66911}"/>
              </a:ext>
            </a:extLst>
          </p:cNvPr>
          <p:cNvGrpSpPr/>
          <p:nvPr/>
        </p:nvGrpSpPr>
        <p:grpSpPr>
          <a:xfrm>
            <a:off x="1814873" y="1780335"/>
            <a:ext cx="318983" cy="339172"/>
            <a:chOff x="1728148" y="1901449"/>
            <a:chExt cx="329256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54" name="Google Shape;772;p47">
              <a:extLst>
                <a:ext uri="{FF2B5EF4-FFF2-40B4-BE49-F238E27FC236}">
                  <a16:creationId xmlns:a16="http://schemas.microsoft.com/office/drawing/2014/main" id="{F9EC52BB-06A5-5B07-BE54-379CF3DA2322}"/>
                </a:ext>
              </a:extLst>
            </p:cNvPr>
            <p:cNvSpPr/>
            <p:nvPr/>
          </p:nvSpPr>
          <p:spPr>
            <a:xfrm>
              <a:off x="1935148" y="2225147"/>
              <a:ext cx="38899" cy="26396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6" y="11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1" y="3"/>
                    <a:pt x="6" y="6"/>
                    <a:pt x="0" y="8"/>
                  </a:cubicBezTo>
                  <a:cubicBezTo>
                    <a:pt x="2" y="11"/>
                    <a:pt x="2" y="11"/>
                    <a:pt x="2" y="11"/>
                  </a:cubicBezTo>
                  <a:lnTo>
                    <a:pt x="16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773;p47">
              <a:extLst>
                <a:ext uri="{FF2B5EF4-FFF2-40B4-BE49-F238E27FC236}">
                  <a16:creationId xmlns:a16="http://schemas.microsoft.com/office/drawing/2014/main" id="{61CC9B3C-E716-52D8-CEFF-2022390F67CE}"/>
                </a:ext>
              </a:extLst>
            </p:cNvPr>
            <p:cNvSpPr/>
            <p:nvPr/>
          </p:nvSpPr>
          <p:spPr>
            <a:xfrm>
              <a:off x="1789276" y="2225147"/>
              <a:ext cx="41678" cy="26396"/>
            </a:xfrm>
            <a:custGeom>
              <a:avLst/>
              <a:gdLst/>
              <a:ahLst/>
              <a:cxnLst/>
              <a:rect l="l" t="t" r="r" b="b"/>
              <a:pathLst>
                <a:path w="17" h="11" extrusionOk="0">
                  <a:moveTo>
                    <a:pt x="15" y="11"/>
                  </a:moveTo>
                  <a:cubicBezTo>
                    <a:pt x="17" y="8"/>
                    <a:pt x="17" y="8"/>
                    <a:pt x="17" y="8"/>
                  </a:cubicBezTo>
                  <a:cubicBezTo>
                    <a:pt x="11" y="6"/>
                    <a:pt x="5" y="3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15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774;p47">
              <a:extLst>
                <a:ext uri="{FF2B5EF4-FFF2-40B4-BE49-F238E27FC236}">
                  <a16:creationId xmlns:a16="http://schemas.microsoft.com/office/drawing/2014/main" id="{B6C63ECF-EC90-DF24-7B74-C56BE23063A4}"/>
                </a:ext>
              </a:extLst>
            </p:cNvPr>
            <p:cNvSpPr/>
            <p:nvPr/>
          </p:nvSpPr>
          <p:spPr>
            <a:xfrm>
              <a:off x="1944873" y="1926456"/>
              <a:ext cx="87524" cy="87524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63" y="33"/>
                  </a:moveTo>
                  <a:lnTo>
                    <a:pt x="30" y="33"/>
                  </a:lnTo>
                  <a:lnTo>
                    <a:pt x="30" y="0"/>
                  </a:lnTo>
                  <a:lnTo>
                    <a:pt x="0" y="33"/>
                  </a:lnTo>
                  <a:lnTo>
                    <a:pt x="0" y="63"/>
                  </a:lnTo>
                  <a:lnTo>
                    <a:pt x="30" y="63"/>
                  </a:lnTo>
                  <a:lnTo>
                    <a:pt x="63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775;p47">
              <a:extLst>
                <a:ext uri="{FF2B5EF4-FFF2-40B4-BE49-F238E27FC236}">
                  <a16:creationId xmlns:a16="http://schemas.microsoft.com/office/drawing/2014/main" id="{209A7934-324E-D5ED-59C5-9B746FC6AE7C}"/>
                </a:ext>
              </a:extLst>
            </p:cNvPr>
            <p:cNvSpPr/>
            <p:nvPr/>
          </p:nvSpPr>
          <p:spPr>
            <a:xfrm>
              <a:off x="1830954" y="2026483"/>
              <a:ext cx="104195" cy="10002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32" y="3"/>
                  </a:moveTo>
                  <a:cubicBezTo>
                    <a:pt x="29" y="1"/>
                    <a:pt x="25" y="0"/>
                    <a:pt x="21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2"/>
                    <a:pt x="9" y="41"/>
                    <a:pt x="21" y="41"/>
                  </a:cubicBezTo>
                  <a:cubicBezTo>
                    <a:pt x="32" y="41"/>
                    <a:pt x="42" y="32"/>
                    <a:pt x="42" y="20"/>
                  </a:cubicBezTo>
                  <a:cubicBezTo>
                    <a:pt x="42" y="16"/>
                    <a:pt x="40" y="12"/>
                    <a:pt x="38" y="9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7"/>
                    <a:pt x="33" y="19"/>
                    <a:pt x="33" y="20"/>
                  </a:cubicBezTo>
                  <a:cubicBezTo>
                    <a:pt x="33" y="27"/>
                    <a:pt x="28" y="33"/>
                    <a:pt x="21" y="33"/>
                  </a:cubicBezTo>
                  <a:cubicBezTo>
                    <a:pt x="14" y="33"/>
                    <a:pt x="8" y="27"/>
                    <a:pt x="8" y="20"/>
                  </a:cubicBezTo>
                  <a:cubicBezTo>
                    <a:pt x="8" y="14"/>
                    <a:pt x="14" y="8"/>
                    <a:pt x="21" y="8"/>
                  </a:cubicBezTo>
                  <a:cubicBezTo>
                    <a:pt x="23" y="8"/>
                    <a:pt x="25" y="8"/>
                    <a:pt x="26" y="9"/>
                  </a:cubicBezTo>
                  <a:lnTo>
                    <a:pt x="32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776;p47">
              <a:extLst>
                <a:ext uri="{FF2B5EF4-FFF2-40B4-BE49-F238E27FC236}">
                  <a16:creationId xmlns:a16="http://schemas.microsoft.com/office/drawing/2014/main" id="{6156A402-DAB9-44D8-5B72-99AE4E2B2089}"/>
                </a:ext>
              </a:extLst>
            </p:cNvPr>
            <p:cNvSpPr/>
            <p:nvPr/>
          </p:nvSpPr>
          <p:spPr>
            <a:xfrm>
              <a:off x="1789276" y="1984805"/>
              <a:ext cx="184773" cy="183383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0" y="37"/>
                  </a:moveTo>
                  <a:cubicBezTo>
                    <a:pt x="0" y="58"/>
                    <a:pt x="17" y="75"/>
                    <a:pt x="38" y="75"/>
                  </a:cubicBezTo>
                  <a:cubicBezTo>
                    <a:pt x="59" y="75"/>
                    <a:pt x="75" y="58"/>
                    <a:pt x="75" y="37"/>
                  </a:cubicBezTo>
                  <a:cubicBezTo>
                    <a:pt x="75" y="32"/>
                    <a:pt x="74" y="26"/>
                    <a:pt x="7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5" y="26"/>
                    <a:pt x="67" y="31"/>
                    <a:pt x="67" y="37"/>
                  </a:cubicBezTo>
                  <a:cubicBezTo>
                    <a:pt x="67" y="54"/>
                    <a:pt x="54" y="67"/>
                    <a:pt x="38" y="67"/>
                  </a:cubicBezTo>
                  <a:cubicBezTo>
                    <a:pt x="22" y="67"/>
                    <a:pt x="8" y="54"/>
                    <a:pt x="8" y="37"/>
                  </a:cubicBezTo>
                  <a:cubicBezTo>
                    <a:pt x="8" y="21"/>
                    <a:pt x="22" y="8"/>
                    <a:pt x="38" y="8"/>
                  </a:cubicBezTo>
                  <a:cubicBezTo>
                    <a:pt x="44" y="8"/>
                    <a:pt x="49" y="10"/>
                    <a:pt x="54" y="13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49" y="1"/>
                    <a:pt x="43" y="0"/>
                    <a:pt x="38" y="0"/>
                  </a:cubicBezTo>
                  <a:cubicBezTo>
                    <a:pt x="17" y="0"/>
                    <a:pt x="0" y="17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777;p47">
              <a:extLst>
                <a:ext uri="{FF2B5EF4-FFF2-40B4-BE49-F238E27FC236}">
                  <a16:creationId xmlns:a16="http://schemas.microsoft.com/office/drawing/2014/main" id="{B1B1D90E-D199-79AA-3161-423D56181673}"/>
                </a:ext>
              </a:extLst>
            </p:cNvPr>
            <p:cNvSpPr/>
            <p:nvPr/>
          </p:nvSpPr>
          <p:spPr>
            <a:xfrm>
              <a:off x="1728148" y="1923677"/>
              <a:ext cx="309807" cy="308417"/>
            </a:xfrm>
            <a:custGeom>
              <a:avLst/>
              <a:gdLst/>
              <a:ahLst/>
              <a:cxnLst/>
              <a:rect l="l" t="t" r="r" b="b"/>
              <a:pathLst>
                <a:path w="126" h="126" extrusionOk="0">
                  <a:moveTo>
                    <a:pt x="63" y="126"/>
                  </a:moveTo>
                  <a:cubicBezTo>
                    <a:pt x="97" y="126"/>
                    <a:pt x="126" y="97"/>
                    <a:pt x="126" y="62"/>
                  </a:cubicBezTo>
                  <a:cubicBezTo>
                    <a:pt x="126" y="53"/>
                    <a:pt x="123" y="44"/>
                    <a:pt x="119" y="36"/>
                  </a:cubicBezTo>
                  <a:cubicBezTo>
                    <a:pt x="108" y="46"/>
                    <a:pt x="108" y="46"/>
                    <a:pt x="108" y="46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8" y="51"/>
                    <a:pt x="109" y="57"/>
                    <a:pt x="109" y="62"/>
                  </a:cubicBezTo>
                  <a:cubicBezTo>
                    <a:pt x="109" y="88"/>
                    <a:pt x="88" y="109"/>
                    <a:pt x="63" y="109"/>
                  </a:cubicBezTo>
                  <a:cubicBezTo>
                    <a:pt x="37" y="109"/>
                    <a:pt x="17" y="88"/>
                    <a:pt x="17" y="62"/>
                  </a:cubicBezTo>
                  <a:cubicBezTo>
                    <a:pt x="17" y="37"/>
                    <a:pt x="37" y="16"/>
                    <a:pt x="63" y="16"/>
                  </a:cubicBezTo>
                  <a:cubicBezTo>
                    <a:pt x="68" y="16"/>
                    <a:pt x="74" y="18"/>
                    <a:pt x="79" y="20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1" y="2"/>
                    <a:pt x="72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97"/>
                    <a:pt x="28" y="126"/>
                    <a:pt x="63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778;p47">
              <a:extLst>
                <a:ext uri="{FF2B5EF4-FFF2-40B4-BE49-F238E27FC236}">
                  <a16:creationId xmlns:a16="http://schemas.microsoft.com/office/drawing/2014/main" id="{8554EB87-1C9A-3B4A-0A70-5C7DFA0B59F7}"/>
                </a:ext>
              </a:extLst>
            </p:cNvPr>
            <p:cNvSpPr/>
            <p:nvPr/>
          </p:nvSpPr>
          <p:spPr>
            <a:xfrm>
              <a:off x="1872632" y="2065382"/>
              <a:ext cx="20700" cy="22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779;p47">
              <a:extLst>
                <a:ext uri="{FF2B5EF4-FFF2-40B4-BE49-F238E27FC236}">
                  <a16:creationId xmlns:a16="http://schemas.microsoft.com/office/drawing/2014/main" id="{D1C51326-10D2-14E4-2685-9596202A47AA}"/>
                </a:ext>
              </a:extLst>
            </p:cNvPr>
            <p:cNvSpPr/>
            <p:nvPr/>
          </p:nvSpPr>
          <p:spPr>
            <a:xfrm>
              <a:off x="2006001" y="1901449"/>
              <a:ext cx="51403" cy="51403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26" y="0"/>
                  </a:moveTo>
                  <a:lnTo>
                    <a:pt x="0" y="26"/>
                  </a:lnTo>
                  <a:lnTo>
                    <a:pt x="0" y="37"/>
                  </a:lnTo>
                  <a:lnTo>
                    <a:pt x="11" y="37"/>
                  </a:lnTo>
                  <a:lnTo>
                    <a:pt x="37" y="1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780;p47">
            <a:extLst>
              <a:ext uri="{FF2B5EF4-FFF2-40B4-BE49-F238E27FC236}">
                <a16:creationId xmlns:a16="http://schemas.microsoft.com/office/drawing/2014/main" id="{E875A127-C273-54A5-1D4E-193F30062D7B}"/>
              </a:ext>
            </a:extLst>
          </p:cNvPr>
          <p:cNvGrpSpPr/>
          <p:nvPr/>
        </p:nvGrpSpPr>
        <p:grpSpPr>
          <a:xfrm>
            <a:off x="1804106" y="1237257"/>
            <a:ext cx="340518" cy="340518"/>
            <a:chOff x="1728148" y="1351300"/>
            <a:chExt cx="351485" cy="3514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63" name="Google Shape;781;p47">
              <a:extLst>
                <a:ext uri="{FF2B5EF4-FFF2-40B4-BE49-F238E27FC236}">
                  <a16:creationId xmlns:a16="http://schemas.microsoft.com/office/drawing/2014/main" id="{1B7B07FA-9EEF-8A1E-872A-AB12237ECFA6}"/>
                </a:ext>
              </a:extLst>
            </p:cNvPr>
            <p:cNvSpPr/>
            <p:nvPr/>
          </p:nvSpPr>
          <p:spPr>
            <a:xfrm>
              <a:off x="1737872" y="1537462"/>
              <a:ext cx="83400" cy="819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782;p47">
              <a:extLst>
                <a:ext uri="{FF2B5EF4-FFF2-40B4-BE49-F238E27FC236}">
                  <a16:creationId xmlns:a16="http://schemas.microsoft.com/office/drawing/2014/main" id="{5197DA76-E649-C520-9D47-683FC6574E38}"/>
                </a:ext>
              </a:extLst>
            </p:cNvPr>
            <p:cNvSpPr/>
            <p:nvPr/>
          </p:nvSpPr>
          <p:spPr>
            <a:xfrm>
              <a:off x="1840678" y="1537462"/>
              <a:ext cx="84900" cy="819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783;p47">
              <a:extLst>
                <a:ext uri="{FF2B5EF4-FFF2-40B4-BE49-F238E27FC236}">
                  <a16:creationId xmlns:a16="http://schemas.microsoft.com/office/drawing/2014/main" id="{60B67D0C-81D2-668D-701F-45A17F2CEC9F}"/>
                </a:ext>
              </a:extLst>
            </p:cNvPr>
            <p:cNvSpPr/>
            <p:nvPr/>
          </p:nvSpPr>
          <p:spPr>
            <a:xfrm>
              <a:off x="1944873" y="1537462"/>
              <a:ext cx="83400" cy="819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784;p47">
              <a:extLst>
                <a:ext uri="{FF2B5EF4-FFF2-40B4-BE49-F238E27FC236}">
                  <a16:creationId xmlns:a16="http://schemas.microsoft.com/office/drawing/2014/main" id="{965DF27A-4A3C-27D1-51F3-6FB5DB03A1CA}"/>
                </a:ext>
              </a:extLst>
            </p:cNvPr>
            <p:cNvSpPr/>
            <p:nvPr/>
          </p:nvSpPr>
          <p:spPr>
            <a:xfrm>
              <a:off x="1728148" y="1629153"/>
              <a:ext cx="309807" cy="73631"/>
            </a:xfrm>
            <a:custGeom>
              <a:avLst/>
              <a:gdLst/>
              <a:ahLst/>
              <a:cxnLst/>
              <a:rect l="l" t="t" r="r" b="b"/>
              <a:pathLst>
                <a:path w="126" h="30" extrusionOk="0">
                  <a:moveTo>
                    <a:pt x="126" y="21"/>
                  </a:moveTo>
                  <a:cubicBezTo>
                    <a:pt x="126" y="10"/>
                    <a:pt x="116" y="0"/>
                    <a:pt x="105" y="0"/>
                  </a:cubicBezTo>
                  <a:cubicBezTo>
                    <a:pt x="93" y="0"/>
                    <a:pt x="84" y="10"/>
                    <a:pt x="84" y="21"/>
                  </a:cubicBezTo>
                  <a:cubicBezTo>
                    <a:pt x="84" y="10"/>
                    <a:pt x="75" y="0"/>
                    <a:pt x="63" y="0"/>
                  </a:cubicBezTo>
                  <a:cubicBezTo>
                    <a:pt x="52" y="0"/>
                    <a:pt x="42" y="10"/>
                    <a:pt x="42" y="21"/>
                  </a:cubicBezTo>
                  <a:cubicBezTo>
                    <a:pt x="42" y="10"/>
                    <a:pt x="33" y="0"/>
                    <a:pt x="21" y="0"/>
                  </a:cubicBezTo>
                  <a:cubicBezTo>
                    <a:pt x="10" y="0"/>
                    <a:pt x="0" y="10"/>
                    <a:pt x="0" y="2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26" y="30"/>
                    <a:pt x="126" y="30"/>
                    <a:pt x="126" y="30"/>
                  </a:cubicBezTo>
                  <a:lnTo>
                    <a:pt x="126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785;p47">
              <a:extLst>
                <a:ext uri="{FF2B5EF4-FFF2-40B4-BE49-F238E27FC236}">
                  <a16:creationId xmlns:a16="http://schemas.microsoft.com/office/drawing/2014/main" id="{35FA5815-6A83-6E01-737E-7E2984C5E7AB}"/>
                </a:ext>
              </a:extLst>
            </p:cNvPr>
            <p:cNvSpPr/>
            <p:nvPr/>
          </p:nvSpPr>
          <p:spPr>
            <a:xfrm>
              <a:off x="1769826" y="1351300"/>
              <a:ext cx="83400" cy="80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786;p47">
              <a:extLst>
                <a:ext uri="{FF2B5EF4-FFF2-40B4-BE49-F238E27FC236}">
                  <a16:creationId xmlns:a16="http://schemas.microsoft.com/office/drawing/2014/main" id="{1E5B2816-F092-CB51-33CC-B6A057577A7D}"/>
                </a:ext>
              </a:extLst>
            </p:cNvPr>
            <p:cNvSpPr/>
            <p:nvPr/>
          </p:nvSpPr>
          <p:spPr>
            <a:xfrm>
              <a:off x="1894860" y="1351300"/>
              <a:ext cx="184773" cy="163933"/>
            </a:xfrm>
            <a:custGeom>
              <a:avLst/>
              <a:gdLst/>
              <a:ahLst/>
              <a:cxnLst/>
              <a:rect l="l" t="t" r="r" b="b"/>
              <a:pathLst>
                <a:path w="133" h="118" extrusionOk="0">
                  <a:moveTo>
                    <a:pt x="0" y="118"/>
                  </a:moveTo>
                  <a:lnTo>
                    <a:pt x="133" y="118"/>
                  </a:lnTo>
                  <a:lnTo>
                    <a:pt x="133" y="0"/>
                  </a:lnTo>
                  <a:lnTo>
                    <a:pt x="0" y="0"/>
                  </a:lnTo>
                  <a:lnTo>
                    <a:pt x="0" y="118"/>
                  </a:lnTo>
                  <a:close/>
                  <a:moveTo>
                    <a:pt x="29" y="30"/>
                  </a:moveTo>
                  <a:lnTo>
                    <a:pt x="103" y="30"/>
                  </a:lnTo>
                  <a:lnTo>
                    <a:pt x="103" y="44"/>
                  </a:lnTo>
                  <a:lnTo>
                    <a:pt x="29" y="44"/>
                  </a:lnTo>
                  <a:lnTo>
                    <a:pt x="29" y="30"/>
                  </a:lnTo>
                  <a:close/>
                  <a:moveTo>
                    <a:pt x="29" y="58"/>
                  </a:moveTo>
                  <a:lnTo>
                    <a:pt x="89" y="58"/>
                  </a:lnTo>
                  <a:lnTo>
                    <a:pt x="89" y="74"/>
                  </a:lnTo>
                  <a:lnTo>
                    <a:pt x="29" y="74"/>
                  </a:lnTo>
                  <a:lnTo>
                    <a:pt x="29" y="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787;p47">
              <a:extLst>
                <a:ext uri="{FF2B5EF4-FFF2-40B4-BE49-F238E27FC236}">
                  <a16:creationId xmlns:a16="http://schemas.microsoft.com/office/drawing/2014/main" id="{3C3622BE-5D36-A068-7CA2-120F2B8CAED3}"/>
                </a:ext>
              </a:extLst>
            </p:cNvPr>
            <p:cNvSpPr/>
            <p:nvPr/>
          </p:nvSpPr>
          <p:spPr>
            <a:xfrm>
              <a:off x="1760101" y="1444381"/>
              <a:ext cx="102806" cy="10141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9" y="41"/>
                  </a:moveTo>
                  <a:cubicBezTo>
                    <a:pt x="32" y="36"/>
                    <a:pt x="37" y="33"/>
                    <a:pt x="42" y="3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9"/>
                    <a:pt x="32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" y="30"/>
                    <a:pt x="5" y="29"/>
                    <a:pt x="8" y="29"/>
                  </a:cubicBezTo>
                  <a:cubicBezTo>
                    <a:pt x="17" y="29"/>
                    <a:pt x="25" y="34"/>
                    <a:pt x="29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788;p47">
            <a:extLst>
              <a:ext uri="{FF2B5EF4-FFF2-40B4-BE49-F238E27FC236}">
                <a16:creationId xmlns:a16="http://schemas.microsoft.com/office/drawing/2014/main" id="{B9D2BBD6-58AA-57B8-6F4C-B5308554EB8D}"/>
              </a:ext>
            </a:extLst>
          </p:cNvPr>
          <p:cNvGrpSpPr/>
          <p:nvPr/>
        </p:nvGrpSpPr>
        <p:grpSpPr>
          <a:xfrm>
            <a:off x="1076692" y="1780335"/>
            <a:ext cx="318983" cy="339172"/>
            <a:chOff x="970998" y="1901449"/>
            <a:chExt cx="329256" cy="3500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71" name="Google Shape;789;p47">
              <a:extLst>
                <a:ext uri="{FF2B5EF4-FFF2-40B4-BE49-F238E27FC236}">
                  <a16:creationId xmlns:a16="http://schemas.microsoft.com/office/drawing/2014/main" id="{9B3AD612-4124-DD0B-6DDD-69D7C612EB76}"/>
                </a:ext>
              </a:extLst>
            </p:cNvPr>
            <p:cNvSpPr/>
            <p:nvPr/>
          </p:nvSpPr>
          <p:spPr>
            <a:xfrm>
              <a:off x="1136321" y="1901449"/>
              <a:ext cx="163933" cy="154209"/>
            </a:xfrm>
            <a:custGeom>
              <a:avLst/>
              <a:gdLst/>
              <a:ahLst/>
              <a:cxnLst/>
              <a:rect l="l" t="t" r="r" b="b"/>
              <a:pathLst>
                <a:path w="118" h="111" extrusionOk="0">
                  <a:moveTo>
                    <a:pt x="118" y="0"/>
                  </a:moveTo>
                  <a:lnTo>
                    <a:pt x="0" y="0"/>
                  </a:lnTo>
                  <a:lnTo>
                    <a:pt x="0" y="90"/>
                  </a:lnTo>
                  <a:lnTo>
                    <a:pt x="30" y="90"/>
                  </a:lnTo>
                  <a:lnTo>
                    <a:pt x="30" y="111"/>
                  </a:lnTo>
                  <a:lnTo>
                    <a:pt x="58" y="90"/>
                  </a:lnTo>
                  <a:lnTo>
                    <a:pt x="118" y="90"/>
                  </a:lnTo>
                  <a:lnTo>
                    <a:pt x="118" y="0"/>
                  </a:lnTo>
                  <a:close/>
                  <a:moveTo>
                    <a:pt x="81" y="67"/>
                  </a:moveTo>
                  <a:lnTo>
                    <a:pt x="21" y="67"/>
                  </a:lnTo>
                  <a:lnTo>
                    <a:pt x="21" y="53"/>
                  </a:lnTo>
                  <a:lnTo>
                    <a:pt x="81" y="53"/>
                  </a:lnTo>
                  <a:lnTo>
                    <a:pt x="81" y="67"/>
                  </a:lnTo>
                  <a:close/>
                  <a:moveTo>
                    <a:pt x="95" y="37"/>
                  </a:moveTo>
                  <a:lnTo>
                    <a:pt x="21" y="37"/>
                  </a:lnTo>
                  <a:lnTo>
                    <a:pt x="21" y="23"/>
                  </a:lnTo>
                  <a:lnTo>
                    <a:pt x="95" y="23"/>
                  </a:lnTo>
                  <a:lnTo>
                    <a:pt x="95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790;p47">
              <a:extLst>
                <a:ext uri="{FF2B5EF4-FFF2-40B4-BE49-F238E27FC236}">
                  <a16:creationId xmlns:a16="http://schemas.microsoft.com/office/drawing/2014/main" id="{8368A4DD-7DD6-BA4D-4CCE-F898E2301198}"/>
                </a:ext>
              </a:extLst>
            </p:cNvPr>
            <p:cNvSpPr/>
            <p:nvPr/>
          </p:nvSpPr>
          <p:spPr>
            <a:xfrm>
              <a:off x="1171052" y="2068160"/>
              <a:ext cx="26396" cy="19450"/>
            </a:xfrm>
            <a:custGeom>
              <a:avLst/>
              <a:gdLst/>
              <a:ahLst/>
              <a:cxnLst/>
              <a:rect l="l" t="t" r="r" b="b"/>
              <a:pathLst>
                <a:path w="11" h="8" extrusionOk="0">
                  <a:moveTo>
                    <a:pt x="0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5"/>
                    <a:pt x="10" y="2"/>
                    <a:pt x="10" y="0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791;p47">
              <a:extLst>
                <a:ext uri="{FF2B5EF4-FFF2-40B4-BE49-F238E27FC236}">
                  <a16:creationId xmlns:a16="http://schemas.microsoft.com/office/drawing/2014/main" id="{DD081888-5682-46E6-F257-BEC5F9C0F524}"/>
                </a:ext>
              </a:extLst>
            </p:cNvPr>
            <p:cNvSpPr/>
            <p:nvPr/>
          </p:nvSpPr>
          <p:spPr>
            <a:xfrm>
              <a:off x="1052965" y="2036207"/>
              <a:ext cx="61128" cy="51403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2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6"/>
                    <a:pt x="1" y="13"/>
                    <a:pt x="0" y="21"/>
                  </a:cubicBezTo>
                  <a:cubicBezTo>
                    <a:pt x="25" y="21"/>
                    <a:pt x="25" y="21"/>
                    <a:pt x="25" y="21"/>
                  </a:cubicBezTo>
                  <a:lnTo>
                    <a:pt x="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792;p47">
              <a:extLst>
                <a:ext uri="{FF2B5EF4-FFF2-40B4-BE49-F238E27FC236}">
                  <a16:creationId xmlns:a16="http://schemas.microsoft.com/office/drawing/2014/main" id="{2DC650F2-1ED2-2BFE-2509-07028C56D300}"/>
                </a:ext>
              </a:extLst>
            </p:cNvPr>
            <p:cNvSpPr/>
            <p:nvPr/>
          </p:nvSpPr>
          <p:spPr>
            <a:xfrm>
              <a:off x="1136321" y="2045932"/>
              <a:ext cx="19500" cy="41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793;p47">
              <a:extLst>
                <a:ext uri="{FF2B5EF4-FFF2-40B4-BE49-F238E27FC236}">
                  <a16:creationId xmlns:a16="http://schemas.microsoft.com/office/drawing/2014/main" id="{24B6E4A5-2B45-F6BE-F971-1F7FCBAA5040}"/>
                </a:ext>
              </a:extLst>
            </p:cNvPr>
            <p:cNvSpPr/>
            <p:nvPr/>
          </p:nvSpPr>
          <p:spPr>
            <a:xfrm>
              <a:off x="1069636" y="1965355"/>
              <a:ext cx="44456" cy="48625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8" y="0"/>
                  </a:moveTo>
                  <a:cubicBezTo>
                    <a:pt x="11" y="2"/>
                    <a:pt x="4" y="10"/>
                    <a:pt x="0" y="20"/>
                  </a:cubicBezTo>
                  <a:cubicBezTo>
                    <a:pt x="18" y="20"/>
                    <a:pt x="18" y="20"/>
                    <a:pt x="18" y="20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794;p47">
              <a:extLst>
                <a:ext uri="{FF2B5EF4-FFF2-40B4-BE49-F238E27FC236}">
                  <a16:creationId xmlns:a16="http://schemas.microsoft.com/office/drawing/2014/main" id="{AC1A9DE3-365C-1B27-1047-6A51D7BCBF64}"/>
                </a:ext>
              </a:extLst>
            </p:cNvPr>
            <p:cNvSpPr/>
            <p:nvPr/>
          </p:nvSpPr>
          <p:spPr>
            <a:xfrm>
              <a:off x="1136321" y="2107060"/>
              <a:ext cx="61128" cy="51403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21"/>
                  </a:moveTo>
                  <a:cubicBezTo>
                    <a:pt x="21" y="21"/>
                    <a:pt x="21" y="21"/>
                    <a:pt x="21" y="21"/>
                  </a:cubicBezTo>
                  <a:cubicBezTo>
                    <a:pt x="23" y="15"/>
                    <a:pt x="24" y="7"/>
                    <a:pt x="2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795;p47">
              <a:extLst>
                <a:ext uri="{FF2B5EF4-FFF2-40B4-BE49-F238E27FC236}">
                  <a16:creationId xmlns:a16="http://schemas.microsoft.com/office/drawing/2014/main" id="{4CD2D69F-8967-C009-611C-43FBED001D33}"/>
                </a:ext>
              </a:extLst>
            </p:cNvPr>
            <p:cNvSpPr/>
            <p:nvPr/>
          </p:nvSpPr>
          <p:spPr>
            <a:xfrm>
              <a:off x="1136321" y="2177912"/>
              <a:ext cx="44456" cy="52792"/>
            </a:xfrm>
            <a:custGeom>
              <a:avLst/>
              <a:gdLst/>
              <a:ahLst/>
              <a:cxnLst/>
              <a:rect l="l" t="t" r="r" b="b"/>
              <a:pathLst>
                <a:path w="18" h="21" extrusionOk="0">
                  <a:moveTo>
                    <a:pt x="0" y="21"/>
                  </a:moveTo>
                  <a:cubicBezTo>
                    <a:pt x="7" y="19"/>
                    <a:pt x="14" y="11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796;p47">
              <a:extLst>
                <a:ext uri="{FF2B5EF4-FFF2-40B4-BE49-F238E27FC236}">
                  <a16:creationId xmlns:a16="http://schemas.microsoft.com/office/drawing/2014/main" id="{1BDA35B3-2BCA-D946-10DF-DF8A1FA41C0F}"/>
                </a:ext>
              </a:extLst>
            </p:cNvPr>
            <p:cNvSpPr/>
            <p:nvPr/>
          </p:nvSpPr>
          <p:spPr>
            <a:xfrm>
              <a:off x="1052965" y="2107060"/>
              <a:ext cx="61128" cy="51403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7"/>
                    <a:pt x="2" y="15"/>
                    <a:pt x="4" y="21"/>
                  </a:cubicBezTo>
                  <a:cubicBezTo>
                    <a:pt x="25" y="21"/>
                    <a:pt x="25" y="21"/>
                    <a:pt x="25" y="21"/>
                  </a:cubicBezTo>
                  <a:lnTo>
                    <a:pt x="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797;p47">
              <a:extLst>
                <a:ext uri="{FF2B5EF4-FFF2-40B4-BE49-F238E27FC236}">
                  <a16:creationId xmlns:a16="http://schemas.microsoft.com/office/drawing/2014/main" id="{E3F3A809-45C2-BF9C-7319-18D905CFA17C}"/>
                </a:ext>
              </a:extLst>
            </p:cNvPr>
            <p:cNvSpPr/>
            <p:nvPr/>
          </p:nvSpPr>
          <p:spPr>
            <a:xfrm>
              <a:off x="970998" y="2036207"/>
              <a:ext cx="69463" cy="51403"/>
            </a:xfrm>
            <a:custGeom>
              <a:avLst/>
              <a:gdLst/>
              <a:ahLst/>
              <a:cxnLst/>
              <a:rect l="l" t="t" r="r" b="b"/>
              <a:pathLst>
                <a:path w="28" h="21" extrusionOk="0">
                  <a:moveTo>
                    <a:pt x="2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6"/>
                    <a:pt x="0" y="13"/>
                    <a:pt x="0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13"/>
                    <a:pt x="26" y="6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798;p47">
              <a:extLst>
                <a:ext uri="{FF2B5EF4-FFF2-40B4-BE49-F238E27FC236}">
                  <a16:creationId xmlns:a16="http://schemas.microsoft.com/office/drawing/2014/main" id="{CE1C883C-5BFD-4751-E795-9498A5E54695}"/>
                </a:ext>
              </a:extLst>
            </p:cNvPr>
            <p:cNvSpPr/>
            <p:nvPr/>
          </p:nvSpPr>
          <p:spPr>
            <a:xfrm>
              <a:off x="1069636" y="2177912"/>
              <a:ext cx="44456" cy="52792"/>
            </a:xfrm>
            <a:custGeom>
              <a:avLst/>
              <a:gdLst/>
              <a:ahLst/>
              <a:cxnLst/>
              <a:rect l="l" t="t" r="r" b="b"/>
              <a:pathLst>
                <a:path w="18" h="21" extrusionOk="0">
                  <a:moveTo>
                    <a:pt x="1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1"/>
                    <a:pt x="11" y="19"/>
                    <a:pt x="18" y="21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799;p47">
              <a:extLst>
                <a:ext uri="{FF2B5EF4-FFF2-40B4-BE49-F238E27FC236}">
                  <a16:creationId xmlns:a16="http://schemas.microsoft.com/office/drawing/2014/main" id="{C98D2445-3166-00C5-D634-4FED62CC90AE}"/>
                </a:ext>
              </a:extLst>
            </p:cNvPr>
            <p:cNvSpPr/>
            <p:nvPr/>
          </p:nvSpPr>
          <p:spPr>
            <a:xfrm>
              <a:off x="996005" y="2177912"/>
              <a:ext cx="118088" cy="73631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" y="17"/>
                    <a:pt x="28" y="29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37" y="28"/>
                    <a:pt x="26" y="1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800;p47">
              <a:extLst>
                <a:ext uri="{FF2B5EF4-FFF2-40B4-BE49-F238E27FC236}">
                  <a16:creationId xmlns:a16="http://schemas.microsoft.com/office/drawing/2014/main" id="{899E6217-F9D0-4922-29BD-8DCFD0C1817D}"/>
                </a:ext>
              </a:extLst>
            </p:cNvPr>
            <p:cNvSpPr/>
            <p:nvPr/>
          </p:nvSpPr>
          <p:spPr>
            <a:xfrm>
              <a:off x="1136321" y="2177912"/>
              <a:ext cx="119477" cy="73631"/>
            </a:xfrm>
            <a:custGeom>
              <a:avLst/>
              <a:gdLst/>
              <a:ahLst/>
              <a:cxnLst/>
              <a:rect l="l" t="t" r="r" b="b"/>
              <a:pathLst>
                <a:path w="49" h="30" extrusionOk="0">
                  <a:moveTo>
                    <a:pt x="0" y="30"/>
                  </a:moveTo>
                  <a:cubicBezTo>
                    <a:pt x="20" y="29"/>
                    <a:pt x="38" y="17"/>
                    <a:pt x="4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2" y="16"/>
                    <a:pt x="12" y="28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801;p47">
              <a:extLst>
                <a:ext uri="{FF2B5EF4-FFF2-40B4-BE49-F238E27FC236}">
                  <a16:creationId xmlns:a16="http://schemas.microsoft.com/office/drawing/2014/main" id="{FAC4D0AF-3E38-5E6A-87C3-E5248AD5DB64}"/>
                </a:ext>
              </a:extLst>
            </p:cNvPr>
            <p:cNvSpPr/>
            <p:nvPr/>
          </p:nvSpPr>
          <p:spPr>
            <a:xfrm>
              <a:off x="970998" y="2107060"/>
              <a:ext cx="69463" cy="51403"/>
            </a:xfrm>
            <a:custGeom>
              <a:avLst/>
              <a:gdLst/>
              <a:ahLst/>
              <a:cxnLst/>
              <a:rect l="l" t="t" r="r" b="b"/>
              <a:pathLst>
                <a:path w="28" h="21" extrusionOk="0">
                  <a:moveTo>
                    <a:pt x="28" y="21"/>
                  </a:moveTo>
                  <a:cubicBezTo>
                    <a:pt x="26" y="14"/>
                    <a:pt x="25" y="7"/>
                    <a:pt x="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2" y="14"/>
                    <a:pt x="5" y="21"/>
                  </a:cubicBezTo>
                  <a:lnTo>
                    <a:pt x="28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802;p47">
              <a:extLst>
                <a:ext uri="{FF2B5EF4-FFF2-40B4-BE49-F238E27FC236}">
                  <a16:creationId xmlns:a16="http://schemas.microsoft.com/office/drawing/2014/main" id="{857A46CB-3AEC-1DA6-3A2F-510B9DC3FF29}"/>
                </a:ext>
              </a:extLst>
            </p:cNvPr>
            <p:cNvSpPr/>
            <p:nvPr/>
          </p:nvSpPr>
          <p:spPr>
            <a:xfrm>
              <a:off x="996005" y="1943127"/>
              <a:ext cx="118088" cy="70853"/>
            </a:xfrm>
            <a:custGeom>
              <a:avLst/>
              <a:gdLst/>
              <a:ahLst/>
              <a:cxnLst/>
              <a:rect l="l" t="t" r="r" b="b"/>
              <a:pathLst>
                <a:path w="48" h="29" extrusionOk="0">
                  <a:moveTo>
                    <a:pt x="48" y="0"/>
                  </a:moveTo>
                  <a:cubicBezTo>
                    <a:pt x="28" y="2"/>
                    <a:pt x="10" y="13"/>
                    <a:pt x="0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6" y="13"/>
                    <a:pt x="37" y="3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803;p47">
              <a:extLst>
                <a:ext uri="{FF2B5EF4-FFF2-40B4-BE49-F238E27FC236}">
                  <a16:creationId xmlns:a16="http://schemas.microsoft.com/office/drawing/2014/main" id="{7A3395CC-8761-48D3-747B-59D58CF4E2E0}"/>
                </a:ext>
              </a:extLst>
            </p:cNvPr>
            <p:cNvSpPr/>
            <p:nvPr/>
          </p:nvSpPr>
          <p:spPr>
            <a:xfrm>
              <a:off x="1214120" y="2045932"/>
              <a:ext cx="63906" cy="41678"/>
            </a:xfrm>
            <a:custGeom>
              <a:avLst/>
              <a:gdLst/>
              <a:ahLst/>
              <a:cxnLst/>
              <a:rect l="l" t="t" r="r" b="b"/>
              <a:pathLst>
                <a:path w="26" h="17" extrusionOk="0">
                  <a:moveTo>
                    <a:pt x="23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8"/>
                    <a:pt x="1" y="12"/>
                    <a:pt x="1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1"/>
                    <a:pt x="2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804;p47">
              <a:extLst>
                <a:ext uri="{FF2B5EF4-FFF2-40B4-BE49-F238E27FC236}">
                  <a16:creationId xmlns:a16="http://schemas.microsoft.com/office/drawing/2014/main" id="{B7188371-7697-C365-D201-EE92350DB832}"/>
                </a:ext>
              </a:extLst>
            </p:cNvPr>
            <p:cNvSpPr/>
            <p:nvPr/>
          </p:nvSpPr>
          <p:spPr>
            <a:xfrm>
              <a:off x="1209952" y="2107060"/>
              <a:ext cx="68074" cy="51403"/>
            </a:xfrm>
            <a:custGeom>
              <a:avLst/>
              <a:gdLst/>
              <a:ahLst/>
              <a:cxnLst/>
              <a:rect l="l" t="t" r="r" b="b"/>
              <a:pathLst>
                <a:path w="28" h="21" extrusionOk="0">
                  <a:moveTo>
                    <a:pt x="2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7"/>
                    <a:pt x="2" y="14"/>
                    <a:pt x="0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6" y="14"/>
                    <a:pt x="28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CA9AEBD-89B2-6376-F8BF-8999A109B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2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9F26-1031-4922-EC11-CBB5BCD40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9688;p61">
            <a:extLst>
              <a:ext uri="{FF2B5EF4-FFF2-40B4-BE49-F238E27FC236}">
                <a16:creationId xmlns:a16="http://schemas.microsoft.com/office/drawing/2014/main" id="{BE18AE2A-8EA0-6DAA-4EB4-DD36F20DD13B}"/>
              </a:ext>
            </a:extLst>
          </p:cNvPr>
          <p:cNvGrpSpPr/>
          <p:nvPr/>
        </p:nvGrpSpPr>
        <p:grpSpPr>
          <a:xfrm>
            <a:off x="2555776" y="1630539"/>
            <a:ext cx="294850" cy="349434"/>
            <a:chOff x="3122257" y="1508594"/>
            <a:chExt cx="294850" cy="3494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" name="Google Shape;9689;p61">
              <a:extLst>
                <a:ext uri="{FF2B5EF4-FFF2-40B4-BE49-F238E27FC236}">
                  <a16:creationId xmlns:a16="http://schemas.microsoft.com/office/drawing/2014/main" id="{2D9DB47E-9E4D-320F-9A10-88B78C86F26D}"/>
                </a:ext>
              </a:extLst>
            </p:cNvPr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9690;p61">
              <a:extLst>
                <a:ext uri="{FF2B5EF4-FFF2-40B4-BE49-F238E27FC236}">
                  <a16:creationId xmlns:a16="http://schemas.microsoft.com/office/drawing/2014/main" id="{E017B829-E51F-849A-2E4D-2722F6C47682}"/>
                </a:ext>
              </a:extLst>
            </p:cNvPr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9691;p61">
              <a:extLst>
                <a:ext uri="{FF2B5EF4-FFF2-40B4-BE49-F238E27FC236}">
                  <a16:creationId xmlns:a16="http://schemas.microsoft.com/office/drawing/2014/main" id="{5B4EAC65-4399-855F-EC78-96089ED406E0}"/>
                </a:ext>
              </a:extLst>
            </p:cNvPr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692;p61">
              <a:extLst>
                <a:ext uri="{FF2B5EF4-FFF2-40B4-BE49-F238E27FC236}">
                  <a16:creationId xmlns:a16="http://schemas.microsoft.com/office/drawing/2014/main" id="{ABE9939E-05F7-FEE5-C00C-7D68A7EA42C6}"/>
                </a:ext>
              </a:extLst>
            </p:cNvPr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693;p61">
              <a:extLst>
                <a:ext uri="{FF2B5EF4-FFF2-40B4-BE49-F238E27FC236}">
                  <a16:creationId xmlns:a16="http://schemas.microsoft.com/office/drawing/2014/main" id="{B14105AD-752F-7B2C-F978-62265544B17D}"/>
                </a:ext>
              </a:extLst>
            </p:cNvPr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9694;p61">
            <a:extLst>
              <a:ext uri="{FF2B5EF4-FFF2-40B4-BE49-F238E27FC236}">
                <a16:creationId xmlns:a16="http://schemas.microsoft.com/office/drawing/2014/main" id="{F5E1142E-B0C7-1C73-B8BA-0DCB281B5BAC}"/>
              </a:ext>
            </a:extLst>
          </p:cNvPr>
          <p:cNvGrpSpPr/>
          <p:nvPr/>
        </p:nvGrpSpPr>
        <p:grpSpPr>
          <a:xfrm>
            <a:off x="344242" y="1630157"/>
            <a:ext cx="251660" cy="350166"/>
            <a:chOff x="910723" y="1508212"/>
            <a:chExt cx="251660" cy="35016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" name="Google Shape;9695;p61">
              <a:extLst>
                <a:ext uri="{FF2B5EF4-FFF2-40B4-BE49-F238E27FC236}">
                  <a16:creationId xmlns:a16="http://schemas.microsoft.com/office/drawing/2014/main" id="{364129BF-8270-6818-7E36-579E12C00118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696;p61">
              <a:extLst>
                <a:ext uri="{FF2B5EF4-FFF2-40B4-BE49-F238E27FC236}">
                  <a16:creationId xmlns:a16="http://schemas.microsoft.com/office/drawing/2014/main" id="{57EE80B0-B1A3-1AC6-05E6-040CA9537B3E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697;p61">
              <a:extLst>
                <a:ext uri="{FF2B5EF4-FFF2-40B4-BE49-F238E27FC236}">
                  <a16:creationId xmlns:a16="http://schemas.microsoft.com/office/drawing/2014/main" id="{CC172573-29E7-FA49-9163-A14A2101FD2F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698;p61">
              <a:extLst>
                <a:ext uri="{FF2B5EF4-FFF2-40B4-BE49-F238E27FC236}">
                  <a16:creationId xmlns:a16="http://schemas.microsoft.com/office/drawing/2014/main" id="{DCB583DE-FC13-9572-9C90-B510EF5780E3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699;p61">
              <a:extLst>
                <a:ext uri="{FF2B5EF4-FFF2-40B4-BE49-F238E27FC236}">
                  <a16:creationId xmlns:a16="http://schemas.microsoft.com/office/drawing/2014/main" id="{62863CC2-5B97-F294-60BB-1D808BD14045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700;p61">
              <a:extLst>
                <a:ext uri="{FF2B5EF4-FFF2-40B4-BE49-F238E27FC236}">
                  <a16:creationId xmlns:a16="http://schemas.microsoft.com/office/drawing/2014/main" id="{809661D8-0158-1170-A819-74046FB5B8CA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701;p61">
              <a:extLst>
                <a:ext uri="{FF2B5EF4-FFF2-40B4-BE49-F238E27FC236}">
                  <a16:creationId xmlns:a16="http://schemas.microsoft.com/office/drawing/2014/main" id="{B12A3DB0-E7DA-CA7F-D890-C3A731E3A9FC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702;p61">
              <a:extLst>
                <a:ext uri="{FF2B5EF4-FFF2-40B4-BE49-F238E27FC236}">
                  <a16:creationId xmlns:a16="http://schemas.microsoft.com/office/drawing/2014/main" id="{87405903-2B27-647D-423E-E27FDEB9A729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703;p61">
              <a:extLst>
                <a:ext uri="{FF2B5EF4-FFF2-40B4-BE49-F238E27FC236}">
                  <a16:creationId xmlns:a16="http://schemas.microsoft.com/office/drawing/2014/main" id="{FEC407B4-1A1A-4914-EB82-417577B6A47C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704;p61">
              <a:extLst>
                <a:ext uri="{FF2B5EF4-FFF2-40B4-BE49-F238E27FC236}">
                  <a16:creationId xmlns:a16="http://schemas.microsoft.com/office/drawing/2014/main" id="{67E9C438-E984-EF64-41E6-80F85A4BDECF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705;p61">
              <a:extLst>
                <a:ext uri="{FF2B5EF4-FFF2-40B4-BE49-F238E27FC236}">
                  <a16:creationId xmlns:a16="http://schemas.microsoft.com/office/drawing/2014/main" id="{18ECD018-879F-8417-5DA1-69EC27C2C814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706;p61">
              <a:extLst>
                <a:ext uri="{FF2B5EF4-FFF2-40B4-BE49-F238E27FC236}">
                  <a16:creationId xmlns:a16="http://schemas.microsoft.com/office/drawing/2014/main" id="{7BD72CC5-E0F0-A916-27F4-350FA06B3078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707;p61">
              <a:extLst>
                <a:ext uri="{FF2B5EF4-FFF2-40B4-BE49-F238E27FC236}">
                  <a16:creationId xmlns:a16="http://schemas.microsoft.com/office/drawing/2014/main" id="{6F5E876C-4AD1-93F7-94F8-C5758EFC91EF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708;p61">
              <a:extLst>
                <a:ext uri="{FF2B5EF4-FFF2-40B4-BE49-F238E27FC236}">
                  <a16:creationId xmlns:a16="http://schemas.microsoft.com/office/drawing/2014/main" id="{F950719B-C9D8-58AF-DC52-B6E4844B0257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709;p61">
              <a:extLst>
                <a:ext uri="{FF2B5EF4-FFF2-40B4-BE49-F238E27FC236}">
                  <a16:creationId xmlns:a16="http://schemas.microsoft.com/office/drawing/2014/main" id="{4F966058-6611-259E-1A93-2D63426722E1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710;p61">
              <a:extLst>
                <a:ext uri="{FF2B5EF4-FFF2-40B4-BE49-F238E27FC236}">
                  <a16:creationId xmlns:a16="http://schemas.microsoft.com/office/drawing/2014/main" id="{1ABABA6B-5C2F-B9AF-121E-B3741908AB10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711;p61">
              <a:extLst>
                <a:ext uri="{FF2B5EF4-FFF2-40B4-BE49-F238E27FC236}">
                  <a16:creationId xmlns:a16="http://schemas.microsoft.com/office/drawing/2014/main" id="{FAF05D15-C9C9-D3F3-2950-72674ED77168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9712;p61">
            <a:extLst>
              <a:ext uri="{FF2B5EF4-FFF2-40B4-BE49-F238E27FC236}">
                <a16:creationId xmlns:a16="http://schemas.microsoft.com/office/drawing/2014/main" id="{D8A36881-F6BA-C383-B7D5-65C44860D054}"/>
              </a:ext>
            </a:extLst>
          </p:cNvPr>
          <p:cNvGrpSpPr/>
          <p:nvPr/>
        </p:nvGrpSpPr>
        <p:grpSpPr>
          <a:xfrm>
            <a:off x="742150" y="1629775"/>
            <a:ext cx="350166" cy="350198"/>
            <a:chOff x="1308631" y="1507830"/>
            <a:chExt cx="350166" cy="35019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8" name="Google Shape;9713;p61">
              <a:extLst>
                <a:ext uri="{FF2B5EF4-FFF2-40B4-BE49-F238E27FC236}">
                  <a16:creationId xmlns:a16="http://schemas.microsoft.com/office/drawing/2014/main" id="{86A0431E-8815-1388-D8C6-970F5047137C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714;p61">
              <a:extLst>
                <a:ext uri="{FF2B5EF4-FFF2-40B4-BE49-F238E27FC236}">
                  <a16:creationId xmlns:a16="http://schemas.microsoft.com/office/drawing/2014/main" id="{6BBE088D-850B-64DB-5711-B7A0AF3DB523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715;p61">
              <a:extLst>
                <a:ext uri="{FF2B5EF4-FFF2-40B4-BE49-F238E27FC236}">
                  <a16:creationId xmlns:a16="http://schemas.microsoft.com/office/drawing/2014/main" id="{8D29CA73-A77B-40DA-1179-7F3BB90748D5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716;p61">
              <a:extLst>
                <a:ext uri="{FF2B5EF4-FFF2-40B4-BE49-F238E27FC236}">
                  <a16:creationId xmlns:a16="http://schemas.microsoft.com/office/drawing/2014/main" id="{6FD35D7A-CCAD-014C-91F8-DD35AC490DA4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9717;p61">
            <a:extLst>
              <a:ext uri="{FF2B5EF4-FFF2-40B4-BE49-F238E27FC236}">
                <a16:creationId xmlns:a16="http://schemas.microsoft.com/office/drawing/2014/main" id="{25F470FD-1E82-97CF-D6B0-A9D22F919E0C}"/>
              </a:ext>
            </a:extLst>
          </p:cNvPr>
          <p:cNvGrpSpPr/>
          <p:nvPr/>
        </p:nvGrpSpPr>
        <p:grpSpPr>
          <a:xfrm>
            <a:off x="1190440" y="1631684"/>
            <a:ext cx="345997" cy="345997"/>
            <a:chOff x="1756921" y="1509739"/>
            <a:chExt cx="345997" cy="34599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33" name="Google Shape;9718;p61">
              <a:extLst>
                <a:ext uri="{FF2B5EF4-FFF2-40B4-BE49-F238E27FC236}">
                  <a16:creationId xmlns:a16="http://schemas.microsoft.com/office/drawing/2014/main" id="{1254E987-56A3-5FCF-B964-3DE8D0BCEE82}"/>
                </a:ext>
              </a:extLst>
            </p:cNvPr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719;p61">
              <a:extLst>
                <a:ext uri="{FF2B5EF4-FFF2-40B4-BE49-F238E27FC236}">
                  <a16:creationId xmlns:a16="http://schemas.microsoft.com/office/drawing/2014/main" id="{B36EDDDE-9182-55C9-077D-6F7EC0CCED67}"/>
                </a:ext>
              </a:extLst>
            </p:cNvPr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720;p61">
              <a:extLst>
                <a:ext uri="{FF2B5EF4-FFF2-40B4-BE49-F238E27FC236}">
                  <a16:creationId xmlns:a16="http://schemas.microsoft.com/office/drawing/2014/main" id="{2CD4FF10-D12D-3829-947D-5FCC0F03DB2A}"/>
                </a:ext>
              </a:extLst>
            </p:cNvPr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721;p61">
              <a:extLst>
                <a:ext uri="{FF2B5EF4-FFF2-40B4-BE49-F238E27FC236}">
                  <a16:creationId xmlns:a16="http://schemas.microsoft.com/office/drawing/2014/main" id="{164254C5-9432-BC4E-DAE2-F693FBAC5862}"/>
                </a:ext>
              </a:extLst>
            </p:cNvPr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722;p61">
              <a:extLst>
                <a:ext uri="{FF2B5EF4-FFF2-40B4-BE49-F238E27FC236}">
                  <a16:creationId xmlns:a16="http://schemas.microsoft.com/office/drawing/2014/main" id="{34725CF3-DF73-7FF7-ABE3-11FC76267DC1}"/>
                </a:ext>
              </a:extLst>
            </p:cNvPr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723;p61">
              <a:extLst>
                <a:ext uri="{FF2B5EF4-FFF2-40B4-BE49-F238E27FC236}">
                  <a16:creationId xmlns:a16="http://schemas.microsoft.com/office/drawing/2014/main" id="{3EDB4A62-B28B-9CA0-C657-B6EDFE54FD51}"/>
                </a:ext>
              </a:extLst>
            </p:cNvPr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724;p61">
              <a:extLst>
                <a:ext uri="{FF2B5EF4-FFF2-40B4-BE49-F238E27FC236}">
                  <a16:creationId xmlns:a16="http://schemas.microsoft.com/office/drawing/2014/main" id="{5CDCDB5C-7C65-CB4E-7A26-C928AB45908D}"/>
                </a:ext>
              </a:extLst>
            </p:cNvPr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725;p61">
              <a:extLst>
                <a:ext uri="{FF2B5EF4-FFF2-40B4-BE49-F238E27FC236}">
                  <a16:creationId xmlns:a16="http://schemas.microsoft.com/office/drawing/2014/main" id="{6D9324E9-2AE3-ED32-59AD-AE85B93ABA59}"/>
                </a:ext>
              </a:extLst>
            </p:cNvPr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726;p61">
              <a:extLst>
                <a:ext uri="{FF2B5EF4-FFF2-40B4-BE49-F238E27FC236}">
                  <a16:creationId xmlns:a16="http://schemas.microsoft.com/office/drawing/2014/main" id="{37C9D014-65FE-CF15-7D27-E3DF274EE8AE}"/>
                </a:ext>
              </a:extLst>
            </p:cNvPr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727;p61">
              <a:extLst>
                <a:ext uri="{FF2B5EF4-FFF2-40B4-BE49-F238E27FC236}">
                  <a16:creationId xmlns:a16="http://schemas.microsoft.com/office/drawing/2014/main" id="{519AF634-893A-4AEC-D8AD-E3418DC00C7D}"/>
                </a:ext>
              </a:extLst>
            </p:cNvPr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728;p61">
              <a:extLst>
                <a:ext uri="{FF2B5EF4-FFF2-40B4-BE49-F238E27FC236}">
                  <a16:creationId xmlns:a16="http://schemas.microsoft.com/office/drawing/2014/main" id="{6DC92C5E-0776-42D3-8CBC-1310A6467279}"/>
                </a:ext>
              </a:extLst>
            </p:cNvPr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729;p61">
              <a:extLst>
                <a:ext uri="{FF2B5EF4-FFF2-40B4-BE49-F238E27FC236}">
                  <a16:creationId xmlns:a16="http://schemas.microsoft.com/office/drawing/2014/main" id="{19CACB74-C00E-0DB4-BCF7-60F8B34FACDF}"/>
                </a:ext>
              </a:extLst>
            </p:cNvPr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730;p61">
              <a:extLst>
                <a:ext uri="{FF2B5EF4-FFF2-40B4-BE49-F238E27FC236}">
                  <a16:creationId xmlns:a16="http://schemas.microsoft.com/office/drawing/2014/main" id="{DAE378F2-2F21-02D9-7F5C-E9292BA14FF6}"/>
                </a:ext>
              </a:extLst>
            </p:cNvPr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731;p61">
              <a:extLst>
                <a:ext uri="{FF2B5EF4-FFF2-40B4-BE49-F238E27FC236}">
                  <a16:creationId xmlns:a16="http://schemas.microsoft.com/office/drawing/2014/main" id="{BCE43A7E-73B3-992C-B653-CE901ACCD436}"/>
                </a:ext>
              </a:extLst>
            </p:cNvPr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732;p61">
              <a:extLst>
                <a:ext uri="{FF2B5EF4-FFF2-40B4-BE49-F238E27FC236}">
                  <a16:creationId xmlns:a16="http://schemas.microsoft.com/office/drawing/2014/main" id="{11D2A9E7-D719-98FD-6DC2-9C72FD92AE69}"/>
                </a:ext>
              </a:extLst>
            </p:cNvPr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733;p61">
              <a:extLst>
                <a:ext uri="{FF2B5EF4-FFF2-40B4-BE49-F238E27FC236}">
                  <a16:creationId xmlns:a16="http://schemas.microsoft.com/office/drawing/2014/main" id="{394EC116-4456-B189-0A8F-CBC437273E94}"/>
                </a:ext>
              </a:extLst>
            </p:cNvPr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734;p61">
              <a:extLst>
                <a:ext uri="{FF2B5EF4-FFF2-40B4-BE49-F238E27FC236}">
                  <a16:creationId xmlns:a16="http://schemas.microsoft.com/office/drawing/2014/main" id="{5FEB6379-E7C3-1A74-A1DC-5380B769CACE}"/>
                </a:ext>
              </a:extLst>
            </p:cNvPr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9735;p61">
            <a:extLst>
              <a:ext uri="{FF2B5EF4-FFF2-40B4-BE49-F238E27FC236}">
                <a16:creationId xmlns:a16="http://schemas.microsoft.com/office/drawing/2014/main" id="{768D646A-52F0-1383-0FA3-7FFC5C245D42}"/>
              </a:ext>
            </a:extLst>
          </p:cNvPr>
          <p:cNvGrpSpPr/>
          <p:nvPr/>
        </p:nvGrpSpPr>
        <p:grpSpPr>
          <a:xfrm>
            <a:off x="1650475" y="1632448"/>
            <a:ext cx="318721" cy="345615"/>
            <a:chOff x="2216956" y="1510503"/>
            <a:chExt cx="318721" cy="34561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1" name="Google Shape;9736;p61">
              <a:extLst>
                <a:ext uri="{FF2B5EF4-FFF2-40B4-BE49-F238E27FC236}">
                  <a16:creationId xmlns:a16="http://schemas.microsoft.com/office/drawing/2014/main" id="{7DF03F58-7E5E-5EF8-C257-DD12825551F4}"/>
                </a:ext>
              </a:extLst>
            </p:cNvPr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737;p61">
              <a:extLst>
                <a:ext uri="{FF2B5EF4-FFF2-40B4-BE49-F238E27FC236}">
                  <a16:creationId xmlns:a16="http://schemas.microsoft.com/office/drawing/2014/main" id="{039EDD77-1B2E-0045-4D59-8F5A4D57BD3C}"/>
                </a:ext>
              </a:extLst>
            </p:cNvPr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738;p61">
              <a:extLst>
                <a:ext uri="{FF2B5EF4-FFF2-40B4-BE49-F238E27FC236}">
                  <a16:creationId xmlns:a16="http://schemas.microsoft.com/office/drawing/2014/main" id="{483DC88D-7446-5DF1-E4A5-3C294F99E818}"/>
                </a:ext>
              </a:extLst>
            </p:cNvPr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739;p61">
              <a:extLst>
                <a:ext uri="{FF2B5EF4-FFF2-40B4-BE49-F238E27FC236}">
                  <a16:creationId xmlns:a16="http://schemas.microsoft.com/office/drawing/2014/main" id="{3F34CCCF-3A7A-BC01-7C8D-52A98C6F641D}"/>
                </a:ext>
              </a:extLst>
            </p:cNvPr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740;p61">
              <a:extLst>
                <a:ext uri="{FF2B5EF4-FFF2-40B4-BE49-F238E27FC236}">
                  <a16:creationId xmlns:a16="http://schemas.microsoft.com/office/drawing/2014/main" id="{6AECBD6E-FC5C-EF85-5808-79353CCA13BF}"/>
                </a:ext>
              </a:extLst>
            </p:cNvPr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9741;p61">
            <a:extLst>
              <a:ext uri="{FF2B5EF4-FFF2-40B4-BE49-F238E27FC236}">
                <a16:creationId xmlns:a16="http://schemas.microsoft.com/office/drawing/2014/main" id="{32BF47C1-86C6-1DC0-D5AD-238F38EF7B59}"/>
              </a:ext>
            </a:extLst>
          </p:cNvPr>
          <p:cNvGrpSpPr/>
          <p:nvPr/>
        </p:nvGrpSpPr>
        <p:grpSpPr>
          <a:xfrm>
            <a:off x="3421675" y="1690406"/>
            <a:ext cx="349052" cy="230049"/>
            <a:chOff x="3988156" y="1568461"/>
            <a:chExt cx="349052" cy="23004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7" name="Google Shape;9742;p61">
              <a:extLst>
                <a:ext uri="{FF2B5EF4-FFF2-40B4-BE49-F238E27FC236}">
                  <a16:creationId xmlns:a16="http://schemas.microsoft.com/office/drawing/2014/main" id="{AF3DD35F-C721-5A7F-64A5-5D32CFCBEF2D}"/>
                </a:ext>
              </a:extLst>
            </p:cNvPr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743;p61">
              <a:extLst>
                <a:ext uri="{FF2B5EF4-FFF2-40B4-BE49-F238E27FC236}">
                  <a16:creationId xmlns:a16="http://schemas.microsoft.com/office/drawing/2014/main" id="{8712D0BD-167E-C3B2-47CE-D93F79B014B2}"/>
                </a:ext>
              </a:extLst>
            </p:cNvPr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744;p61">
              <a:extLst>
                <a:ext uri="{FF2B5EF4-FFF2-40B4-BE49-F238E27FC236}">
                  <a16:creationId xmlns:a16="http://schemas.microsoft.com/office/drawing/2014/main" id="{BCC7EC8C-53E9-215E-B7C1-2B226B4C58E6}"/>
                </a:ext>
              </a:extLst>
            </p:cNvPr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745;p61">
              <a:extLst>
                <a:ext uri="{FF2B5EF4-FFF2-40B4-BE49-F238E27FC236}">
                  <a16:creationId xmlns:a16="http://schemas.microsoft.com/office/drawing/2014/main" id="{66DAF73C-4F94-9445-801A-3D32428D35B0}"/>
                </a:ext>
              </a:extLst>
            </p:cNvPr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746;p61">
              <a:extLst>
                <a:ext uri="{FF2B5EF4-FFF2-40B4-BE49-F238E27FC236}">
                  <a16:creationId xmlns:a16="http://schemas.microsoft.com/office/drawing/2014/main" id="{CA9C3C72-DAC9-4247-A21E-D7BEE6C8F5D8}"/>
                </a:ext>
              </a:extLst>
            </p:cNvPr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747;p61">
              <a:extLst>
                <a:ext uri="{FF2B5EF4-FFF2-40B4-BE49-F238E27FC236}">
                  <a16:creationId xmlns:a16="http://schemas.microsoft.com/office/drawing/2014/main" id="{FCB410E7-9ABA-9598-C6C2-CB900AE1E995}"/>
                </a:ext>
              </a:extLst>
            </p:cNvPr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748;p61">
              <a:extLst>
                <a:ext uri="{FF2B5EF4-FFF2-40B4-BE49-F238E27FC236}">
                  <a16:creationId xmlns:a16="http://schemas.microsoft.com/office/drawing/2014/main" id="{DFFCC85F-2A57-9CBD-03EA-142B7DD5C6C6}"/>
                </a:ext>
              </a:extLst>
            </p:cNvPr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" name="Google Shape;9749;p61">
            <a:extLst>
              <a:ext uri="{FF2B5EF4-FFF2-40B4-BE49-F238E27FC236}">
                <a16:creationId xmlns:a16="http://schemas.microsoft.com/office/drawing/2014/main" id="{C243EEBB-F9BD-57E8-0F6C-D5DCD37D5B9B}"/>
              </a:ext>
            </a:extLst>
          </p:cNvPr>
          <p:cNvGrpSpPr/>
          <p:nvPr/>
        </p:nvGrpSpPr>
        <p:grpSpPr>
          <a:xfrm>
            <a:off x="2066556" y="1621818"/>
            <a:ext cx="379002" cy="366112"/>
            <a:chOff x="2633037" y="1499873"/>
            <a:chExt cx="379002" cy="36611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88" name="Google Shape;9750;p61">
              <a:extLst>
                <a:ext uri="{FF2B5EF4-FFF2-40B4-BE49-F238E27FC236}">
                  <a16:creationId xmlns:a16="http://schemas.microsoft.com/office/drawing/2014/main" id="{C1E5B82F-FE3D-2C46-0F8A-E0E1CA4B0A28}"/>
                </a:ext>
              </a:extLst>
            </p:cNvPr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9751;p61">
              <a:extLst>
                <a:ext uri="{FF2B5EF4-FFF2-40B4-BE49-F238E27FC236}">
                  <a16:creationId xmlns:a16="http://schemas.microsoft.com/office/drawing/2014/main" id="{00D2793C-CC1D-C176-2D9B-BF43F0C21F72}"/>
                </a:ext>
              </a:extLst>
            </p:cNvPr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9752;p61">
              <a:extLst>
                <a:ext uri="{FF2B5EF4-FFF2-40B4-BE49-F238E27FC236}">
                  <a16:creationId xmlns:a16="http://schemas.microsoft.com/office/drawing/2014/main" id="{AEE04D83-3E6C-719F-BEBC-DDDB538F8E87}"/>
                </a:ext>
              </a:extLst>
            </p:cNvPr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9753;p61">
              <a:extLst>
                <a:ext uri="{FF2B5EF4-FFF2-40B4-BE49-F238E27FC236}">
                  <a16:creationId xmlns:a16="http://schemas.microsoft.com/office/drawing/2014/main" id="{32DB8026-C239-6931-4C80-D03803C26D14}"/>
                </a:ext>
              </a:extLst>
            </p:cNvPr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9754;p61">
              <a:extLst>
                <a:ext uri="{FF2B5EF4-FFF2-40B4-BE49-F238E27FC236}">
                  <a16:creationId xmlns:a16="http://schemas.microsoft.com/office/drawing/2014/main" id="{FB2EDC23-CE61-70DE-FE31-62F4BBBFE72C}"/>
                </a:ext>
              </a:extLst>
            </p:cNvPr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9755;p61">
              <a:extLst>
                <a:ext uri="{FF2B5EF4-FFF2-40B4-BE49-F238E27FC236}">
                  <a16:creationId xmlns:a16="http://schemas.microsoft.com/office/drawing/2014/main" id="{EE4755A0-1BBE-44C6-A3CF-212CA2B6DD4F}"/>
                </a:ext>
              </a:extLst>
            </p:cNvPr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9756;p61">
            <a:extLst>
              <a:ext uri="{FF2B5EF4-FFF2-40B4-BE49-F238E27FC236}">
                <a16:creationId xmlns:a16="http://schemas.microsoft.com/office/drawing/2014/main" id="{63AD8BC1-C4B8-11F2-26D5-ABB5E7AA212A}"/>
              </a:ext>
            </a:extLst>
          </p:cNvPr>
          <p:cNvGrpSpPr/>
          <p:nvPr/>
        </p:nvGrpSpPr>
        <p:grpSpPr>
          <a:xfrm>
            <a:off x="6108775" y="1638114"/>
            <a:ext cx="327823" cy="357009"/>
            <a:chOff x="6675256" y="1516169"/>
            <a:chExt cx="327823" cy="35700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95" name="Google Shape;9757;p61">
              <a:extLst>
                <a:ext uri="{FF2B5EF4-FFF2-40B4-BE49-F238E27FC236}">
                  <a16:creationId xmlns:a16="http://schemas.microsoft.com/office/drawing/2014/main" id="{1EBD8EA5-275D-8CCA-AD82-75AB53BFA923}"/>
                </a:ext>
              </a:extLst>
            </p:cNvPr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9758;p61">
              <a:extLst>
                <a:ext uri="{FF2B5EF4-FFF2-40B4-BE49-F238E27FC236}">
                  <a16:creationId xmlns:a16="http://schemas.microsoft.com/office/drawing/2014/main" id="{DE25B74F-5030-817D-8736-EA2CB120082A}"/>
                </a:ext>
              </a:extLst>
            </p:cNvPr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9759;p61">
              <a:extLst>
                <a:ext uri="{FF2B5EF4-FFF2-40B4-BE49-F238E27FC236}">
                  <a16:creationId xmlns:a16="http://schemas.microsoft.com/office/drawing/2014/main" id="{84806E30-97D2-28E1-384B-10A9893CFC91}"/>
                </a:ext>
              </a:extLst>
            </p:cNvPr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9760;p61">
              <a:extLst>
                <a:ext uri="{FF2B5EF4-FFF2-40B4-BE49-F238E27FC236}">
                  <a16:creationId xmlns:a16="http://schemas.microsoft.com/office/drawing/2014/main" id="{509C4230-1702-C174-F9BA-D22DA2B2795D}"/>
                </a:ext>
              </a:extLst>
            </p:cNvPr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9761;p61">
              <a:extLst>
                <a:ext uri="{FF2B5EF4-FFF2-40B4-BE49-F238E27FC236}">
                  <a16:creationId xmlns:a16="http://schemas.microsoft.com/office/drawing/2014/main" id="{E7BDC4A5-5703-77CF-CB77-57ACDFAC9189}"/>
                </a:ext>
              </a:extLst>
            </p:cNvPr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9762;p61">
              <a:extLst>
                <a:ext uri="{FF2B5EF4-FFF2-40B4-BE49-F238E27FC236}">
                  <a16:creationId xmlns:a16="http://schemas.microsoft.com/office/drawing/2014/main" id="{4BC54361-8B19-7B70-0C94-62C98F9DEA16}"/>
                </a:ext>
              </a:extLst>
            </p:cNvPr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9763;p61">
              <a:extLst>
                <a:ext uri="{FF2B5EF4-FFF2-40B4-BE49-F238E27FC236}">
                  <a16:creationId xmlns:a16="http://schemas.microsoft.com/office/drawing/2014/main" id="{8ECC3195-D329-D9AD-885B-C1AE53100001}"/>
                </a:ext>
              </a:extLst>
            </p:cNvPr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9764;p61">
              <a:extLst>
                <a:ext uri="{FF2B5EF4-FFF2-40B4-BE49-F238E27FC236}">
                  <a16:creationId xmlns:a16="http://schemas.microsoft.com/office/drawing/2014/main" id="{9B97A7F1-AAD3-BFC3-52DB-1BC7B54A8FB1}"/>
                </a:ext>
              </a:extLst>
            </p:cNvPr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9765;p61">
              <a:extLst>
                <a:ext uri="{FF2B5EF4-FFF2-40B4-BE49-F238E27FC236}">
                  <a16:creationId xmlns:a16="http://schemas.microsoft.com/office/drawing/2014/main" id="{B1034C7D-38D9-E9A3-F5AC-B087A42EFCED}"/>
                </a:ext>
              </a:extLst>
            </p:cNvPr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9766;p61">
            <a:extLst>
              <a:ext uri="{FF2B5EF4-FFF2-40B4-BE49-F238E27FC236}">
                <a16:creationId xmlns:a16="http://schemas.microsoft.com/office/drawing/2014/main" id="{A630A55E-783A-5D75-808A-097ACE64DBF8}"/>
              </a:ext>
            </a:extLst>
          </p:cNvPr>
          <p:cNvGrpSpPr/>
          <p:nvPr/>
        </p:nvGrpSpPr>
        <p:grpSpPr>
          <a:xfrm>
            <a:off x="7453678" y="1638496"/>
            <a:ext cx="300897" cy="356627"/>
            <a:chOff x="8020159" y="1516551"/>
            <a:chExt cx="300897" cy="35662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05" name="Google Shape;9767;p61">
              <a:extLst>
                <a:ext uri="{FF2B5EF4-FFF2-40B4-BE49-F238E27FC236}">
                  <a16:creationId xmlns:a16="http://schemas.microsoft.com/office/drawing/2014/main" id="{9C7CF515-EAF2-8770-B191-E3C68BA70D12}"/>
                </a:ext>
              </a:extLst>
            </p:cNvPr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9768;p61">
              <a:extLst>
                <a:ext uri="{FF2B5EF4-FFF2-40B4-BE49-F238E27FC236}">
                  <a16:creationId xmlns:a16="http://schemas.microsoft.com/office/drawing/2014/main" id="{12EA655B-74EC-FF16-D22A-10E13E214E23}"/>
                </a:ext>
              </a:extLst>
            </p:cNvPr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9769;p61">
              <a:extLst>
                <a:ext uri="{FF2B5EF4-FFF2-40B4-BE49-F238E27FC236}">
                  <a16:creationId xmlns:a16="http://schemas.microsoft.com/office/drawing/2014/main" id="{64122BBF-A0C4-F3E7-CECB-F1E978BAD0F3}"/>
                </a:ext>
              </a:extLst>
            </p:cNvPr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9770;p61">
              <a:extLst>
                <a:ext uri="{FF2B5EF4-FFF2-40B4-BE49-F238E27FC236}">
                  <a16:creationId xmlns:a16="http://schemas.microsoft.com/office/drawing/2014/main" id="{74BCF278-ED94-C49D-53B7-16AFF13D268F}"/>
                </a:ext>
              </a:extLst>
            </p:cNvPr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9771;p61">
              <a:extLst>
                <a:ext uri="{FF2B5EF4-FFF2-40B4-BE49-F238E27FC236}">
                  <a16:creationId xmlns:a16="http://schemas.microsoft.com/office/drawing/2014/main" id="{3D88286C-7844-2979-98E6-791E620AAF00}"/>
                </a:ext>
              </a:extLst>
            </p:cNvPr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" name="Google Shape;9772;p61">
            <a:extLst>
              <a:ext uri="{FF2B5EF4-FFF2-40B4-BE49-F238E27FC236}">
                <a16:creationId xmlns:a16="http://schemas.microsoft.com/office/drawing/2014/main" id="{954ED1ED-91E2-456F-A24C-98CC8537721A}"/>
              </a:ext>
            </a:extLst>
          </p:cNvPr>
          <p:cNvGrpSpPr/>
          <p:nvPr/>
        </p:nvGrpSpPr>
        <p:grpSpPr>
          <a:xfrm>
            <a:off x="4810882" y="1638114"/>
            <a:ext cx="257357" cy="356627"/>
            <a:chOff x="5377363" y="1516169"/>
            <a:chExt cx="257357" cy="35662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11" name="Google Shape;9773;p61">
              <a:extLst>
                <a:ext uri="{FF2B5EF4-FFF2-40B4-BE49-F238E27FC236}">
                  <a16:creationId xmlns:a16="http://schemas.microsoft.com/office/drawing/2014/main" id="{87C19DCE-1B72-037D-2E96-96D8F404FF3A}"/>
                </a:ext>
              </a:extLst>
            </p:cNvPr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774;p61">
              <a:extLst>
                <a:ext uri="{FF2B5EF4-FFF2-40B4-BE49-F238E27FC236}">
                  <a16:creationId xmlns:a16="http://schemas.microsoft.com/office/drawing/2014/main" id="{93CDEE0E-CEAE-E88C-0A6E-A677CDC2D631}"/>
                </a:ext>
              </a:extLst>
            </p:cNvPr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775;p61">
              <a:extLst>
                <a:ext uri="{FF2B5EF4-FFF2-40B4-BE49-F238E27FC236}">
                  <a16:creationId xmlns:a16="http://schemas.microsoft.com/office/drawing/2014/main" id="{B876A293-B472-D0F8-57E9-52C8B57622C3}"/>
                </a:ext>
              </a:extLst>
            </p:cNvPr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776;p61">
              <a:extLst>
                <a:ext uri="{FF2B5EF4-FFF2-40B4-BE49-F238E27FC236}">
                  <a16:creationId xmlns:a16="http://schemas.microsoft.com/office/drawing/2014/main" id="{386A0311-AF2A-D4F0-90E0-A6360F76F542}"/>
                </a:ext>
              </a:extLst>
            </p:cNvPr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777;p61">
              <a:extLst>
                <a:ext uri="{FF2B5EF4-FFF2-40B4-BE49-F238E27FC236}">
                  <a16:creationId xmlns:a16="http://schemas.microsoft.com/office/drawing/2014/main" id="{FBAEE1A1-1308-BF1C-709A-D917CCC31AE5}"/>
                </a:ext>
              </a:extLst>
            </p:cNvPr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778;p61">
              <a:extLst>
                <a:ext uri="{FF2B5EF4-FFF2-40B4-BE49-F238E27FC236}">
                  <a16:creationId xmlns:a16="http://schemas.microsoft.com/office/drawing/2014/main" id="{5ADDC7AB-9D73-C487-5AFA-A7AB5A149C0B}"/>
                </a:ext>
              </a:extLst>
            </p:cNvPr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779;p61">
              <a:extLst>
                <a:ext uri="{FF2B5EF4-FFF2-40B4-BE49-F238E27FC236}">
                  <a16:creationId xmlns:a16="http://schemas.microsoft.com/office/drawing/2014/main" id="{AE7D8832-A77A-7A4F-71B1-A2CE4EC103BD}"/>
                </a:ext>
              </a:extLst>
            </p:cNvPr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9780;p61">
              <a:extLst>
                <a:ext uri="{FF2B5EF4-FFF2-40B4-BE49-F238E27FC236}">
                  <a16:creationId xmlns:a16="http://schemas.microsoft.com/office/drawing/2014/main" id="{8AC2D890-E9F0-2BB2-2FFA-9E7922D1ED8B}"/>
                </a:ext>
              </a:extLst>
            </p:cNvPr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9781;p61">
              <a:extLst>
                <a:ext uri="{FF2B5EF4-FFF2-40B4-BE49-F238E27FC236}">
                  <a16:creationId xmlns:a16="http://schemas.microsoft.com/office/drawing/2014/main" id="{CAA00B1B-4641-C6FD-5C75-C7A9DC97BBEC}"/>
                </a:ext>
              </a:extLst>
            </p:cNvPr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9782;p61">
              <a:extLst>
                <a:ext uri="{FF2B5EF4-FFF2-40B4-BE49-F238E27FC236}">
                  <a16:creationId xmlns:a16="http://schemas.microsoft.com/office/drawing/2014/main" id="{279CCB53-D612-7A69-7B2F-B6C7E5918157}"/>
                </a:ext>
              </a:extLst>
            </p:cNvPr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9783;p61">
              <a:extLst>
                <a:ext uri="{FF2B5EF4-FFF2-40B4-BE49-F238E27FC236}">
                  <a16:creationId xmlns:a16="http://schemas.microsoft.com/office/drawing/2014/main" id="{F2042BFF-6C5A-85C9-720D-25DEE4DABB19}"/>
                </a:ext>
              </a:extLst>
            </p:cNvPr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9784;p61">
              <a:extLst>
                <a:ext uri="{FF2B5EF4-FFF2-40B4-BE49-F238E27FC236}">
                  <a16:creationId xmlns:a16="http://schemas.microsoft.com/office/drawing/2014/main" id="{BFCAC9F1-DDE6-69CA-F7DD-D775341412B4}"/>
                </a:ext>
              </a:extLst>
            </p:cNvPr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9785;p61">
              <a:extLst>
                <a:ext uri="{FF2B5EF4-FFF2-40B4-BE49-F238E27FC236}">
                  <a16:creationId xmlns:a16="http://schemas.microsoft.com/office/drawing/2014/main" id="{606A21D7-C479-4917-8A5E-0F94D7FCC35E}"/>
                </a:ext>
              </a:extLst>
            </p:cNvPr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9786;p61">
              <a:extLst>
                <a:ext uri="{FF2B5EF4-FFF2-40B4-BE49-F238E27FC236}">
                  <a16:creationId xmlns:a16="http://schemas.microsoft.com/office/drawing/2014/main" id="{41F5955C-FF05-A35B-9A1F-50E3D3F3D7FE}"/>
                </a:ext>
              </a:extLst>
            </p:cNvPr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9787;p61">
              <a:extLst>
                <a:ext uri="{FF2B5EF4-FFF2-40B4-BE49-F238E27FC236}">
                  <a16:creationId xmlns:a16="http://schemas.microsoft.com/office/drawing/2014/main" id="{AF735CEB-91E1-2429-F158-BC9DB3914A30}"/>
                </a:ext>
              </a:extLst>
            </p:cNvPr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9788;p61">
              <a:extLst>
                <a:ext uri="{FF2B5EF4-FFF2-40B4-BE49-F238E27FC236}">
                  <a16:creationId xmlns:a16="http://schemas.microsoft.com/office/drawing/2014/main" id="{B06D25C8-CDCB-10B3-889D-7875745BA953}"/>
                </a:ext>
              </a:extLst>
            </p:cNvPr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9789;p61">
              <a:extLst>
                <a:ext uri="{FF2B5EF4-FFF2-40B4-BE49-F238E27FC236}">
                  <a16:creationId xmlns:a16="http://schemas.microsoft.com/office/drawing/2014/main" id="{D6A096C7-632E-19D0-ACE1-BF43DB19F310}"/>
                </a:ext>
              </a:extLst>
            </p:cNvPr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9790;p61">
            <a:extLst>
              <a:ext uri="{FF2B5EF4-FFF2-40B4-BE49-F238E27FC236}">
                <a16:creationId xmlns:a16="http://schemas.microsoft.com/office/drawing/2014/main" id="{139AD074-4C0F-A2C9-FF37-5BDB7A4C2125}"/>
              </a:ext>
            </a:extLst>
          </p:cNvPr>
          <p:cNvGrpSpPr/>
          <p:nvPr/>
        </p:nvGrpSpPr>
        <p:grpSpPr>
          <a:xfrm>
            <a:off x="4314086" y="1657815"/>
            <a:ext cx="356245" cy="317607"/>
            <a:chOff x="4880567" y="1535870"/>
            <a:chExt cx="356245" cy="31760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23" name="Google Shape;9791;p61">
              <a:extLst>
                <a:ext uri="{FF2B5EF4-FFF2-40B4-BE49-F238E27FC236}">
                  <a16:creationId xmlns:a16="http://schemas.microsoft.com/office/drawing/2014/main" id="{D337B416-46F4-7E74-0BC8-0008DC6524E3}"/>
                </a:ext>
              </a:extLst>
            </p:cNvPr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9792;p61">
              <a:extLst>
                <a:ext uri="{FF2B5EF4-FFF2-40B4-BE49-F238E27FC236}">
                  <a16:creationId xmlns:a16="http://schemas.microsoft.com/office/drawing/2014/main" id="{F5DDB246-5960-9B16-BCDE-9E7E56D235D1}"/>
                </a:ext>
              </a:extLst>
            </p:cNvPr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9793;p61">
              <a:extLst>
                <a:ext uri="{FF2B5EF4-FFF2-40B4-BE49-F238E27FC236}">
                  <a16:creationId xmlns:a16="http://schemas.microsoft.com/office/drawing/2014/main" id="{E94172B5-F7FF-8552-692A-57F4DCB1A438}"/>
                </a:ext>
              </a:extLst>
            </p:cNvPr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9794;p61">
              <a:extLst>
                <a:ext uri="{FF2B5EF4-FFF2-40B4-BE49-F238E27FC236}">
                  <a16:creationId xmlns:a16="http://schemas.microsoft.com/office/drawing/2014/main" id="{647956D1-11E0-578F-6609-2F82D454698B}"/>
                </a:ext>
              </a:extLst>
            </p:cNvPr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9795;p61">
              <a:extLst>
                <a:ext uri="{FF2B5EF4-FFF2-40B4-BE49-F238E27FC236}">
                  <a16:creationId xmlns:a16="http://schemas.microsoft.com/office/drawing/2014/main" id="{8FAB9BED-F6CD-86D1-FE0A-98E3455B3C65}"/>
                </a:ext>
              </a:extLst>
            </p:cNvPr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9796;p61">
            <a:extLst>
              <a:ext uri="{FF2B5EF4-FFF2-40B4-BE49-F238E27FC236}">
                <a16:creationId xmlns:a16="http://schemas.microsoft.com/office/drawing/2014/main" id="{91AD07EB-2473-5E67-FF72-0D7F4D5EDE14}"/>
              </a:ext>
            </a:extLst>
          </p:cNvPr>
          <p:cNvGrpSpPr/>
          <p:nvPr/>
        </p:nvGrpSpPr>
        <p:grpSpPr>
          <a:xfrm>
            <a:off x="5205002" y="1637732"/>
            <a:ext cx="357359" cy="357391"/>
            <a:chOff x="5771483" y="1515787"/>
            <a:chExt cx="357359" cy="35739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29" name="Google Shape;9797;p61">
              <a:extLst>
                <a:ext uri="{FF2B5EF4-FFF2-40B4-BE49-F238E27FC236}">
                  <a16:creationId xmlns:a16="http://schemas.microsoft.com/office/drawing/2014/main" id="{354CD3C9-45A2-DC67-B3A6-25AC6C4684AA}"/>
                </a:ext>
              </a:extLst>
            </p:cNvPr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9798;p61">
              <a:extLst>
                <a:ext uri="{FF2B5EF4-FFF2-40B4-BE49-F238E27FC236}">
                  <a16:creationId xmlns:a16="http://schemas.microsoft.com/office/drawing/2014/main" id="{9E4D7EDE-8847-1939-4260-94E286F51C90}"/>
                </a:ext>
              </a:extLst>
            </p:cNvPr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9799;p61">
              <a:extLst>
                <a:ext uri="{FF2B5EF4-FFF2-40B4-BE49-F238E27FC236}">
                  <a16:creationId xmlns:a16="http://schemas.microsoft.com/office/drawing/2014/main" id="{D337D9CA-10A1-5CB8-C0C0-042B6BA47A5A}"/>
                </a:ext>
              </a:extLst>
            </p:cNvPr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9800;p61">
              <a:extLst>
                <a:ext uri="{FF2B5EF4-FFF2-40B4-BE49-F238E27FC236}">
                  <a16:creationId xmlns:a16="http://schemas.microsoft.com/office/drawing/2014/main" id="{786F875F-C7C7-BFD9-178F-D8E3E2DB3D88}"/>
                </a:ext>
              </a:extLst>
            </p:cNvPr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9801;p61">
            <a:extLst>
              <a:ext uri="{FF2B5EF4-FFF2-40B4-BE49-F238E27FC236}">
                <a16:creationId xmlns:a16="http://schemas.microsoft.com/office/drawing/2014/main" id="{8DAC9A99-B3A3-DB18-DF7B-ACEE0CB60178}"/>
              </a:ext>
            </a:extLst>
          </p:cNvPr>
          <p:cNvGrpSpPr/>
          <p:nvPr/>
        </p:nvGrpSpPr>
        <p:grpSpPr>
          <a:xfrm>
            <a:off x="6555188" y="1655555"/>
            <a:ext cx="321362" cy="321362"/>
            <a:chOff x="7121669" y="1533610"/>
            <a:chExt cx="321362" cy="32136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34" name="Google Shape;9802;p61">
              <a:extLst>
                <a:ext uri="{FF2B5EF4-FFF2-40B4-BE49-F238E27FC236}">
                  <a16:creationId xmlns:a16="http://schemas.microsoft.com/office/drawing/2014/main" id="{DDD38780-4928-8459-2509-635EB7CD909F}"/>
                </a:ext>
              </a:extLst>
            </p:cNvPr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9803;p61">
              <a:extLst>
                <a:ext uri="{FF2B5EF4-FFF2-40B4-BE49-F238E27FC236}">
                  <a16:creationId xmlns:a16="http://schemas.microsoft.com/office/drawing/2014/main" id="{F1C9A1E0-7B60-FE27-8E95-2689E95346F1}"/>
                </a:ext>
              </a:extLst>
            </p:cNvPr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9804;p61">
              <a:extLst>
                <a:ext uri="{FF2B5EF4-FFF2-40B4-BE49-F238E27FC236}">
                  <a16:creationId xmlns:a16="http://schemas.microsoft.com/office/drawing/2014/main" id="{E62E4D2C-C542-32E2-3A88-5F291F5835F5}"/>
                </a:ext>
              </a:extLst>
            </p:cNvPr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9805;p61">
              <a:extLst>
                <a:ext uri="{FF2B5EF4-FFF2-40B4-BE49-F238E27FC236}">
                  <a16:creationId xmlns:a16="http://schemas.microsoft.com/office/drawing/2014/main" id="{833E6442-8058-33BF-335F-3C9E275FFE32}"/>
                </a:ext>
              </a:extLst>
            </p:cNvPr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" name="Google Shape;9806;p61">
            <a:extLst>
              <a:ext uri="{FF2B5EF4-FFF2-40B4-BE49-F238E27FC236}">
                <a16:creationId xmlns:a16="http://schemas.microsoft.com/office/drawing/2014/main" id="{DFF80325-40BB-4817-CF77-0A7B4F61377B}"/>
              </a:ext>
            </a:extLst>
          </p:cNvPr>
          <p:cNvGrpSpPr/>
          <p:nvPr/>
        </p:nvGrpSpPr>
        <p:grpSpPr>
          <a:xfrm>
            <a:off x="6996285" y="1636809"/>
            <a:ext cx="327059" cy="360192"/>
            <a:chOff x="7562766" y="1514864"/>
            <a:chExt cx="327059" cy="36019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39" name="Google Shape;9807;p61">
              <a:extLst>
                <a:ext uri="{FF2B5EF4-FFF2-40B4-BE49-F238E27FC236}">
                  <a16:creationId xmlns:a16="http://schemas.microsoft.com/office/drawing/2014/main" id="{9B8A78EB-A51B-D768-2F50-83420AF19184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9808;p61">
              <a:extLst>
                <a:ext uri="{FF2B5EF4-FFF2-40B4-BE49-F238E27FC236}">
                  <a16:creationId xmlns:a16="http://schemas.microsoft.com/office/drawing/2014/main" id="{A928F554-B3A8-E62D-15D4-A314E6681C08}"/>
                </a:ext>
              </a:extLst>
            </p:cNvPr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9809;p61">
              <a:extLst>
                <a:ext uri="{FF2B5EF4-FFF2-40B4-BE49-F238E27FC236}">
                  <a16:creationId xmlns:a16="http://schemas.microsoft.com/office/drawing/2014/main" id="{E9F44EF4-9473-DEDF-494B-27EAE104ED7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9810;p61">
              <a:extLst>
                <a:ext uri="{FF2B5EF4-FFF2-40B4-BE49-F238E27FC236}">
                  <a16:creationId xmlns:a16="http://schemas.microsoft.com/office/drawing/2014/main" id="{DC1C0881-F5B6-3F4B-2351-3F84D9533F49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9811;p61">
            <a:extLst>
              <a:ext uri="{FF2B5EF4-FFF2-40B4-BE49-F238E27FC236}">
                <a16:creationId xmlns:a16="http://schemas.microsoft.com/office/drawing/2014/main" id="{E47CBA5B-4B91-A42C-EC0D-168D2CD1F883}"/>
              </a:ext>
            </a:extLst>
          </p:cNvPr>
          <p:cNvGrpSpPr/>
          <p:nvPr/>
        </p:nvGrpSpPr>
        <p:grpSpPr>
          <a:xfrm>
            <a:off x="5654748" y="1620618"/>
            <a:ext cx="361636" cy="362183"/>
            <a:chOff x="6259175" y="1559008"/>
            <a:chExt cx="271743" cy="27209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44" name="Google Shape;9812;p61">
              <a:extLst>
                <a:ext uri="{FF2B5EF4-FFF2-40B4-BE49-F238E27FC236}">
                  <a16:creationId xmlns:a16="http://schemas.microsoft.com/office/drawing/2014/main" id="{6CC16CAD-5D86-1D99-831E-642ED7112BB2}"/>
                </a:ext>
              </a:extLst>
            </p:cNvPr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9813;p61">
              <a:extLst>
                <a:ext uri="{FF2B5EF4-FFF2-40B4-BE49-F238E27FC236}">
                  <a16:creationId xmlns:a16="http://schemas.microsoft.com/office/drawing/2014/main" id="{BB53B281-3A5C-6556-6C20-738AE109F3C0}"/>
                </a:ext>
              </a:extLst>
            </p:cNvPr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9814;p61">
              <a:extLst>
                <a:ext uri="{FF2B5EF4-FFF2-40B4-BE49-F238E27FC236}">
                  <a16:creationId xmlns:a16="http://schemas.microsoft.com/office/drawing/2014/main" id="{64163C54-60CE-3345-9A08-5D434165AED7}"/>
                </a:ext>
              </a:extLst>
            </p:cNvPr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9815;p61">
              <a:extLst>
                <a:ext uri="{FF2B5EF4-FFF2-40B4-BE49-F238E27FC236}">
                  <a16:creationId xmlns:a16="http://schemas.microsoft.com/office/drawing/2014/main" id="{E63C3233-4A3C-EB89-ADC0-E42E2EA8F133}"/>
                </a:ext>
              </a:extLst>
            </p:cNvPr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9816;p61">
              <a:extLst>
                <a:ext uri="{FF2B5EF4-FFF2-40B4-BE49-F238E27FC236}">
                  <a16:creationId xmlns:a16="http://schemas.microsoft.com/office/drawing/2014/main" id="{3568E6C9-C2DE-C7C5-A1B3-749A979E194A}"/>
                </a:ext>
              </a:extLst>
            </p:cNvPr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9817;p61">
              <a:extLst>
                <a:ext uri="{FF2B5EF4-FFF2-40B4-BE49-F238E27FC236}">
                  <a16:creationId xmlns:a16="http://schemas.microsoft.com/office/drawing/2014/main" id="{D00AFB4C-0298-2B9C-8AEE-723EFEC401F1}"/>
                </a:ext>
              </a:extLst>
            </p:cNvPr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9818;p61">
              <a:extLst>
                <a:ext uri="{FF2B5EF4-FFF2-40B4-BE49-F238E27FC236}">
                  <a16:creationId xmlns:a16="http://schemas.microsoft.com/office/drawing/2014/main" id="{631E3B1E-EF19-AA81-D72E-A77310A8527F}"/>
                </a:ext>
              </a:extLst>
            </p:cNvPr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9819;p61">
              <a:extLst>
                <a:ext uri="{FF2B5EF4-FFF2-40B4-BE49-F238E27FC236}">
                  <a16:creationId xmlns:a16="http://schemas.microsoft.com/office/drawing/2014/main" id="{DFF67202-AF49-A5DF-0548-71C7F5629017}"/>
                </a:ext>
              </a:extLst>
            </p:cNvPr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9820;p61">
              <a:extLst>
                <a:ext uri="{FF2B5EF4-FFF2-40B4-BE49-F238E27FC236}">
                  <a16:creationId xmlns:a16="http://schemas.microsoft.com/office/drawing/2014/main" id="{595A2A0D-51B7-DAE0-6E3F-A560A71F3B4D}"/>
                </a:ext>
              </a:extLst>
            </p:cNvPr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9821;p61">
              <a:extLst>
                <a:ext uri="{FF2B5EF4-FFF2-40B4-BE49-F238E27FC236}">
                  <a16:creationId xmlns:a16="http://schemas.microsoft.com/office/drawing/2014/main" id="{C5CDB95B-A949-4109-3FDF-7A532D5824D4}"/>
                </a:ext>
              </a:extLst>
            </p:cNvPr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9822;p61">
              <a:extLst>
                <a:ext uri="{FF2B5EF4-FFF2-40B4-BE49-F238E27FC236}">
                  <a16:creationId xmlns:a16="http://schemas.microsoft.com/office/drawing/2014/main" id="{9E806A74-CB77-2F44-50C4-3EB7E3203926}"/>
                </a:ext>
              </a:extLst>
            </p:cNvPr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9823;p61">
              <a:extLst>
                <a:ext uri="{FF2B5EF4-FFF2-40B4-BE49-F238E27FC236}">
                  <a16:creationId xmlns:a16="http://schemas.microsoft.com/office/drawing/2014/main" id="{CCD1075D-2F32-90CF-526A-3D1900198AF4}"/>
                </a:ext>
              </a:extLst>
            </p:cNvPr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9824;p61">
              <a:extLst>
                <a:ext uri="{FF2B5EF4-FFF2-40B4-BE49-F238E27FC236}">
                  <a16:creationId xmlns:a16="http://schemas.microsoft.com/office/drawing/2014/main" id="{D8409784-E109-693C-8DD2-81D06CFB280C}"/>
                </a:ext>
              </a:extLst>
            </p:cNvPr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9825;p61">
              <a:extLst>
                <a:ext uri="{FF2B5EF4-FFF2-40B4-BE49-F238E27FC236}">
                  <a16:creationId xmlns:a16="http://schemas.microsoft.com/office/drawing/2014/main" id="{01BBC221-9C19-7453-3419-988417663C50}"/>
                </a:ext>
              </a:extLst>
            </p:cNvPr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9826;p61">
              <a:extLst>
                <a:ext uri="{FF2B5EF4-FFF2-40B4-BE49-F238E27FC236}">
                  <a16:creationId xmlns:a16="http://schemas.microsoft.com/office/drawing/2014/main" id="{F34B3442-414B-2A2E-FC6E-39076C7EBD98}"/>
                </a:ext>
              </a:extLst>
            </p:cNvPr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9827;p61">
              <a:extLst>
                <a:ext uri="{FF2B5EF4-FFF2-40B4-BE49-F238E27FC236}">
                  <a16:creationId xmlns:a16="http://schemas.microsoft.com/office/drawing/2014/main" id="{17E093E3-09FF-6C1B-BE36-D4E044BE1763}"/>
                </a:ext>
              </a:extLst>
            </p:cNvPr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9828;p61">
              <a:extLst>
                <a:ext uri="{FF2B5EF4-FFF2-40B4-BE49-F238E27FC236}">
                  <a16:creationId xmlns:a16="http://schemas.microsoft.com/office/drawing/2014/main" id="{FF27D76E-E32E-5211-4CBE-AD041DBE88CE}"/>
                </a:ext>
              </a:extLst>
            </p:cNvPr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" name="Google Shape;9829;p61">
            <a:extLst>
              <a:ext uri="{FF2B5EF4-FFF2-40B4-BE49-F238E27FC236}">
                <a16:creationId xmlns:a16="http://schemas.microsoft.com/office/drawing/2014/main" id="{01050BBC-7673-CEAF-69B0-35FF3842F1E2}"/>
              </a:ext>
            </a:extLst>
          </p:cNvPr>
          <p:cNvGrpSpPr/>
          <p:nvPr/>
        </p:nvGrpSpPr>
        <p:grpSpPr>
          <a:xfrm>
            <a:off x="6104606" y="2131249"/>
            <a:ext cx="332757" cy="281833"/>
            <a:chOff x="6671087" y="2009304"/>
            <a:chExt cx="332757" cy="28183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62" name="Google Shape;9830;p61">
              <a:extLst>
                <a:ext uri="{FF2B5EF4-FFF2-40B4-BE49-F238E27FC236}">
                  <a16:creationId xmlns:a16="http://schemas.microsoft.com/office/drawing/2014/main" id="{70A0C969-C13F-336C-DCDF-840F7D8A5335}"/>
                </a:ext>
              </a:extLst>
            </p:cNvPr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9831;p61">
              <a:extLst>
                <a:ext uri="{FF2B5EF4-FFF2-40B4-BE49-F238E27FC236}">
                  <a16:creationId xmlns:a16="http://schemas.microsoft.com/office/drawing/2014/main" id="{19B5B1E9-3A53-442E-077B-205E5F677CDC}"/>
                </a:ext>
              </a:extLst>
            </p:cNvPr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4" name="Google Shape;9832;p61">
            <a:extLst>
              <a:ext uri="{FF2B5EF4-FFF2-40B4-BE49-F238E27FC236}">
                <a16:creationId xmlns:a16="http://schemas.microsoft.com/office/drawing/2014/main" id="{934FB2FB-42BA-97D4-E1D9-8AAB1B8BC074}"/>
              </a:ext>
            </a:extLst>
          </p:cNvPr>
          <p:cNvSpPr/>
          <p:nvPr/>
        </p:nvSpPr>
        <p:spPr>
          <a:xfrm>
            <a:off x="1179459" y="2089077"/>
            <a:ext cx="368371" cy="368340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5" name="Google Shape;9833;p61">
            <a:extLst>
              <a:ext uri="{FF2B5EF4-FFF2-40B4-BE49-F238E27FC236}">
                <a16:creationId xmlns:a16="http://schemas.microsoft.com/office/drawing/2014/main" id="{2A8C1665-8D2A-56B2-FBA8-7415F5BF5750}"/>
              </a:ext>
            </a:extLst>
          </p:cNvPr>
          <p:cNvGrpSpPr/>
          <p:nvPr/>
        </p:nvGrpSpPr>
        <p:grpSpPr>
          <a:xfrm>
            <a:off x="1635325" y="2098530"/>
            <a:ext cx="349784" cy="349434"/>
            <a:chOff x="2201806" y="1976585"/>
            <a:chExt cx="349784" cy="3494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66" name="Google Shape;9834;p61">
              <a:extLst>
                <a:ext uri="{FF2B5EF4-FFF2-40B4-BE49-F238E27FC236}">
                  <a16:creationId xmlns:a16="http://schemas.microsoft.com/office/drawing/2014/main" id="{106C5170-620C-385C-798B-995BB2945A92}"/>
                </a:ext>
              </a:extLst>
            </p:cNvPr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9835;p61">
              <a:extLst>
                <a:ext uri="{FF2B5EF4-FFF2-40B4-BE49-F238E27FC236}">
                  <a16:creationId xmlns:a16="http://schemas.microsoft.com/office/drawing/2014/main" id="{9448A197-B453-D72D-89CE-59CF754B5D6C}"/>
                </a:ext>
              </a:extLst>
            </p:cNvPr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9836;p61">
              <a:extLst>
                <a:ext uri="{FF2B5EF4-FFF2-40B4-BE49-F238E27FC236}">
                  <a16:creationId xmlns:a16="http://schemas.microsoft.com/office/drawing/2014/main" id="{4F4D65B9-16F3-E0FF-46B9-B93FB52921B8}"/>
                </a:ext>
              </a:extLst>
            </p:cNvPr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9837;p61">
              <a:extLst>
                <a:ext uri="{FF2B5EF4-FFF2-40B4-BE49-F238E27FC236}">
                  <a16:creationId xmlns:a16="http://schemas.microsoft.com/office/drawing/2014/main" id="{5D3BC444-EEF9-5379-B538-4BE785E1F29E}"/>
                </a:ext>
              </a:extLst>
            </p:cNvPr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9838;p61">
            <a:extLst>
              <a:ext uri="{FF2B5EF4-FFF2-40B4-BE49-F238E27FC236}">
                <a16:creationId xmlns:a16="http://schemas.microsoft.com/office/drawing/2014/main" id="{D21C6DD6-2D75-A345-B299-8079392F9D8F}"/>
              </a:ext>
            </a:extLst>
          </p:cNvPr>
          <p:cNvGrpSpPr/>
          <p:nvPr/>
        </p:nvGrpSpPr>
        <p:grpSpPr>
          <a:xfrm>
            <a:off x="2527736" y="2098530"/>
            <a:ext cx="350198" cy="350548"/>
            <a:chOff x="3094217" y="1976585"/>
            <a:chExt cx="350198" cy="3505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71" name="Google Shape;9839;p61">
              <a:extLst>
                <a:ext uri="{FF2B5EF4-FFF2-40B4-BE49-F238E27FC236}">
                  <a16:creationId xmlns:a16="http://schemas.microsoft.com/office/drawing/2014/main" id="{19AEA20E-3B29-AB40-EEB2-6E36C784F3BE}"/>
                </a:ext>
              </a:extLst>
            </p:cNvPr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9840;p61">
              <a:extLst>
                <a:ext uri="{FF2B5EF4-FFF2-40B4-BE49-F238E27FC236}">
                  <a16:creationId xmlns:a16="http://schemas.microsoft.com/office/drawing/2014/main" id="{C15EC303-D7A5-D5B5-D2A0-2786C612346F}"/>
                </a:ext>
              </a:extLst>
            </p:cNvPr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9841;p61">
              <a:extLst>
                <a:ext uri="{FF2B5EF4-FFF2-40B4-BE49-F238E27FC236}">
                  <a16:creationId xmlns:a16="http://schemas.microsoft.com/office/drawing/2014/main" id="{48B27261-E2C3-0DF9-4999-00FBD9661901}"/>
                </a:ext>
              </a:extLst>
            </p:cNvPr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9842;p61">
              <a:extLst>
                <a:ext uri="{FF2B5EF4-FFF2-40B4-BE49-F238E27FC236}">
                  <a16:creationId xmlns:a16="http://schemas.microsoft.com/office/drawing/2014/main" id="{BF2C00E3-4426-7A4E-FAC1-768544CB66EF}"/>
                </a:ext>
              </a:extLst>
            </p:cNvPr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9843;p61">
              <a:extLst>
                <a:ext uri="{FF2B5EF4-FFF2-40B4-BE49-F238E27FC236}">
                  <a16:creationId xmlns:a16="http://schemas.microsoft.com/office/drawing/2014/main" id="{1823F7ED-5561-3832-AFEC-E64E35310D9A}"/>
                </a:ext>
              </a:extLst>
            </p:cNvPr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9844;p61">
              <a:extLst>
                <a:ext uri="{FF2B5EF4-FFF2-40B4-BE49-F238E27FC236}">
                  <a16:creationId xmlns:a16="http://schemas.microsoft.com/office/drawing/2014/main" id="{F5B41C03-700E-65CB-5661-4213BBAE0E0C}"/>
                </a:ext>
              </a:extLst>
            </p:cNvPr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9845;p61">
              <a:extLst>
                <a:ext uri="{FF2B5EF4-FFF2-40B4-BE49-F238E27FC236}">
                  <a16:creationId xmlns:a16="http://schemas.microsoft.com/office/drawing/2014/main" id="{1FE3C27E-6D8A-070E-0F2E-F5F0ECC99D02}"/>
                </a:ext>
              </a:extLst>
            </p:cNvPr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9846;p61">
              <a:extLst>
                <a:ext uri="{FF2B5EF4-FFF2-40B4-BE49-F238E27FC236}">
                  <a16:creationId xmlns:a16="http://schemas.microsoft.com/office/drawing/2014/main" id="{C4804BFD-9A90-B3C5-07BA-440C522EEBA6}"/>
                </a:ext>
              </a:extLst>
            </p:cNvPr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9847;p61">
              <a:extLst>
                <a:ext uri="{FF2B5EF4-FFF2-40B4-BE49-F238E27FC236}">
                  <a16:creationId xmlns:a16="http://schemas.microsoft.com/office/drawing/2014/main" id="{6E796302-E12E-FAC4-C56D-E4953B9DF58D}"/>
                </a:ext>
              </a:extLst>
            </p:cNvPr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9848;p61">
              <a:extLst>
                <a:ext uri="{FF2B5EF4-FFF2-40B4-BE49-F238E27FC236}">
                  <a16:creationId xmlns:a16="http://schemas.microsoft.com/office/drawing/2014/main" id="{69E92830-1EBB-A8FD-06DE-797620322E21}"/>
                </a:ext>
              </a:extLst>
            </p:cNvPr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9849;p61">
              <a:extLst>
                <a:ext uri="{FF2B5EF4-FFF2-40B4-BE49-F238E27FC236}">
                  <a16:creationId xmlns:a16="http://schemas.microsoft.com/office/drawing/2014/main" id="{6E3EA91C-D4D8-2F7B-9A82-9B9A9EE74DB0}"/>
                </a:ext>
              </a:extLst>
            </p:cNvPr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9850;p61">
              <a:extLst>
                <a:ext uri="{FF2B5EF4-FFF2-40B4-BE49-F238E27FC236}">
                  <a16:creationId xmlns:a16="http://schemas.microsoft.com/office/drawing/2014/main" id="{FCE0222C-DF3B-6A2E-E810-D890F848313A}"/>
                </a:ext>
              </a:extLst>
            </p:cNvPr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9851;p61">
              <a:extLst>
                <a:ext uri="{FF2B5EF4-FFF2-40B4-BE49-F238E27FC236}">
                  <a16:creationId xmlns:a16="http://schemas.microsoft.com/office/drawing/2014/main" id="{89315862-F38B-06D9-88A7-B4801540C354}"/>
                </a:ext>
              </a:extLst>
            </p:cNvPr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9852;p61">
            <a:extLst>
              <a:ext uri="{FF2B5EF4-FFF2-40B4-BE49-F238E27FC236}">
                <a16:creationId xmlns:a16="http://schemas.microsoft.com/office/drawing/2014/main" id="{BD6947DE-2CDB-56B5-4370-492F5122B73C}"/>
              </a:ext>
            </a:extLst>
          </p:cNvPr>
          <p:cNvSpPr/>
          <p:nvPr/>
        </p:nvSpPr>
        <p:spPr>
          <a:xfrm>
            <a:off x="709558" y="2083762"/>
            <a:ext cx="414967" cy="378970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5" name="Google Shape;9853;p61">
            <a:extLst>
              <a:ext uri="{FF2B5EF4-FFF2-40B4-BE49-F238E27FC236}">
                <a16:creationId xmlns:a16="http://schemas.microsoft.com/office/drawing/2014/main" id="{3B5BE9DE-6083-F8B9-ED65-1854AAAF4D21}"/>
              </a:ext>
            </a:extLst>
          </p:cNvPr>
          <p:cNvGrpSpPr/>
          <p:nvPr/>
        </p:nvGrpSpPr>
        <p:grpSpPr>
          <a:xfrm>
            <a:off x="3412954" y="2098530"/>
            <a:ext cx="345265" cy="349848"/>
            <a:chOff x="3979435" y="1976585"/>
            <a:chExt cx="345265" cy="3498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586" name="Google Shape;9854;p61">
              <a:extLst>
                <a:ext uri="{FF2B5EF4-FFF2-40B4-BE49-F238E27FC236}">
                  <a16:creationId xmlns:a16="http://schemas.microsoft.com/office/drawing/2014/main" id="{11334552-1146-F51E-92F5-EF3469A18918}"/>
                </a:ext>
              </a:extLst>
            </p:cNvPr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9855;p61">
              <a:extLst>
                <a:ext uri="{FF2B5EF4-FFF2-40B4-BE49-F238E27FC236}">
                  <a16:creationId xmlns:a16="http://schemas.microsoft.com/office/drawing/2014/main" id="{637F2082-E692-B420-9336-63D12159F490}"/>
                </a:ext>
              </a:extLst>
            </p:cNvPr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9856;p61">
              <a:extLst>
                <a:ext uri="{FF2B5EF4-FFF2-40B4-BE49-F238E27FC236}">
                  <a16:creationId xmlns:a16="http://schemas.microsoft.com/office/drawing/2014/main" id="{72ADA927-F2E2-EA1E-2FA4-4EAE5055BD31}"/>
                </a:ext>
              </a:extLst>
            </p:cNvPr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9857;p61">
              <a:extLst>
                <a:ext uri="{FF2B5EF4-FFF2-40B4-BE49-F238E27FC236}">
                  <a16:creationId xmlns:a16="http://schemas.microsoft.com/office/drawing/2014/main" id="{4B543A0A-D429-8C9A-0A6C-B38BA91771C7}"/>
                </a:ext>
              </a:extLst>
            </p:cNvPr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9858;p61">
              <a:extLst>
                <a:ext uri="{FF2B5EF4-FFF2-40B4-BE49-F238E27FC236}">
                  <a16:creationId xmlns:a16="http://schemas.microsoft.com/office/drawing/2014/main" id="{8AB9BC74-3277-A8E2-27A3-9638EF085621}"/>
                </a:ext>
              </a:extLst>
            </p:cNvPr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9859;p61">
              <a:extLst>
                <a:ext uri="{FF2B5EF4-FFF2-40B4-BE49-F238E27FC236}">
                  <a16:creationId xmlns:a16="http://schemas.microsoft.com/office/drawing/2014/main" id="{9BB49E73-C559-8AAD-2DAD-02CFFB154D81}"/>
                </a:ext>
              </a:extLst>
            </p:cNvPr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9860;p61">
              <a:extLst>
                <a:ext uri="{FF2B5EF4-FFF2-40B4-BE49-F238E27FC236}">
                  <a16:creationId xmlns:a16="http://schemas.microsoft.com/office/drawing/2014/main" id="{66233BA3-C67A-EF98-1B5E-10CB2CE45A8F}"/>
                </a:ext>
              </a:extLst>
            </p:cNvPr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9861;p61">
              <a:extLst>
                <a:ext uri="{FF2B5EF4-FFF2-40B4-BE49-F238E27FC236}">
                  <a16:creationId xmlns:a16="http://schemas.microsoft.com/office/drawing/2014/main" id="{D0636B83-9E1B-0446-602C-40E5E95167AF}"/>
                </a:ext>
              </a:extLst>
            </p:cNvPr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9862;p61">
              <a:extLst>
                <a:ext uri="{FF2B5EF4-FFF2-40B4-BE49-F238E27FC236}">
                  <a16:creationId xmlns:a16="http://schemas.microsoft.com/office/drawing/2014/main" id="{90610119-8DA1-B74D-7188-C6EB69A0867C}"/>
                </a:ext>
              </a:extLst>
            </p:cNvPr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9863;p61">
              <a:extLst>
                <a:ext uri="{FF2B5EF4-FFF2-40B4-BE49-F238E27FC236}">
                  <a16:creationId xmlns:a16="http://schemas.microsoft.com/office/drawing/2014/main" id="{5A1B29E7-1E01-4965-AE50-E0DB3F3B44EB}"/>
                </a:ext>
              </a:extLst>
            </p:cNvPr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9864;p61">
              <a:extLst>
                <a:ext uri="{FF2B5EF4-FFF2-40B4-BE49-F238E27FC236}">
                  <a16:creationId xmlns:a16="http://schemas.microsoft.com/office/drawing/2014/main" id="{649B0B79-8EA5-C41B-9D59-C036C695C93F}"/>
                </a:ext>
              </a:extLst>
            </p:cNvPr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9865;p61">
              <a:extLst>
                <a:ext uri="{FF2B5EF4-FFF2-40B4-BE49-F238E27FC236}">
                  <a16:creationId xmlns:a16="http://schemas.microsoft.com/office/drawing/2014/main" id="{B5960F3C-BE13-5C15-49E5-49F94238B85F}"/>
                </a:ext>
              </a:extLst>
            </p:cNvPr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9866;p61">
              <a:extLst>
                <a:ext uri="{FF2B5EF4-FFF2-40B4-BE49-F238E27FC236}">
                  <a16:creationId xmlns:a16="http://schemas.microsoft.com/office/drawing/2014/main" id="{8E3D9D5A-FE08-10B2-26A0-9EF936986CB3}"/>
                </a:ext>
              </a:extLst>
            </p:cNvPr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9867;p61">
              <a:extLst>
                <a:ext uri="{FF2B5EF4-FFF2-40B4-BE49-F238E27FC236}">
                  <a16:creationId xmlns:a16="http://schemas.microsoft.com/office/drawing/2014/main" id="{D96D1A68-55B9-41AC-225E-E28EDE968533}"/>
                </a:ext>
              </a:extLst>
            </p:cNvPr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9868;p61">
              <a:extLst>
                <a:ext uri="{FF2B5EF4-FFF2-40B4-BE49-F238E27FC236}">
                  <a16:creationId xmlns:a16="http://schemas.microsoft.com/office/drawing/2014/main" id="{DE1DB5A5-B95F-AF76-AB3A-96487C16C93F}"/>
                </a:ext>
              </a:extLst>
            </p:cNvPr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9869;p61">
              <a:extLst>
                <a:ext uri="{FF2B5EF4-FFF2-40B4-BE49-F238E27FC236}">
                  <a16:creationId xmlns:a16="http://schemas.microsoft.com/office/drawing/2014/main" id="{199E5BD1-67A3-8F06-1D56-A7947779E626}"/>
                </a:ext>
              </a:extLst>
            </p:cNvPr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9870;p61">
              <a:extLst>
                <a:ext uri="{FF2B5EF4-FFF2-40B4-BE49-F238E27FC236}">
                  <a16:creationId xmlns:a16="http://schemas.microsoft.com/office/drawing/2014/main" id="{1470C720-952D-846F-7DEB-D3F9244BD62A}"/>
                </a:ext>
              </a:extLst>
            </p:cNvPr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3" name="Google Shape;9871;p61">
            <a:extLst>
              <a:ext uri="{FF2B5EF4-FFF2-40B4-BE49-F238E27FC236}">
                <a16:creationId xmlns:a16="http://schemas.microsoft.com/office/drawing/2014/main" id="{E4793A64-D08A-9AED-1328-43DF1DFE7A36}"/>
              </a:ext>
            </a:extLst>
          </p:cNvPr>
          <p:cNvGrpSpPr/>
          <p:nvPr/>
        </p:nvGrpSpPr>
        <p:grpSpPr>
          <a:xfrm>
            <a:off x="2974530" y="1630539"/>
            <a:ext cx="350166" cy="349434"/>
            <a:chOff x="3541011" y="1508594"/>
            <a:chExt cx="350166" cy="3494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04" name="Google Shape;9872;p61">
              <a:extLst>
                <a:ext uri="{FF2B5EF4-FFF2-40B4-BE49-F238E27FC236}">
                  <a16:creationId xmlns:a16="http://schemas.microsoft.com/office/drawing/2014/main" id="{983DDD6F-E7CD-D73B-BF87-1094DB385857}"/>
                </a:ext>
              </a:extLst>
            </p:cNvPr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9873;p61">
              <a:extLst>
                <a:ext uri="{FF2B5EF4-FFF2-40B4-BE49-F238E27FC236}">
                  <a16:creationId xmlns:a16="http://schemas.microsoft.com/office/drawing/2014/main" id="{7E43443F-E646-6E30-A577-CD4E39386F39}"/>
                </a:ext>
              </a:extLst>
            </p:cNvPr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9874;p61">
              <a:extLst>
                <a:ext uri="{FF2B5EF4-FFF2-40B4-BE49-F238E27FC236}">
                  <a16:creationId xmlns:a16="http://schemas.microsoft.com/office/drawing/2014/main" id="{2CB00363-EFF2-13AE-F5DC-F420DEC60057}"/>
                </a:ext>
              </a:extLst>
            </p:cNvPr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9875;p61">
              <a:extLst>
                <a:ext uri="{FF2B5EF4-FFF2-40B4-BE49-F238E27FC236}">
                  <a16:creationId xmlns:a16="http://schemas.microsoft.com/office/drawing/2014/main" id="{88F52FBD-B640-0DA7-52D8-3C1BE079E29A}"/>
                </a:ext>
              </a:extLst>
            </p:cNvPr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9876;p61">
              <a:extLst>
                <a:ext uri="{FF2B5EF4-FFF2-40B4-BE49-F238E27FC236}">
                  <a16:creationId xmlns:a16="http://schemas.microsoft.com/office/drawing/2014/main" id="{2C2C50EA-E99C-8500-AA5A-A71A9AD0FAE7}"/>
                </a:ext>
              </a:extLst>
            </p:cNvPr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9877;p61">
              <a:extLst>
                <a:ext uri="{FF2B5EF4-FFF2-40B4-BE49-F238E27FC236}">
                  <a16:creationId xmlns:a16="http://schemas.microsoft.com/office/drawing/2014/main" id="{E016326E-581F-1A00-108D-D8FCAE273A22}"/>
                </a:ext>
              </a:extLst>
            </p:cNvPr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9878;p61">
              <a:extLst>
                <a:ext uri="{FF2B5EF4-FFF2-40B4-BE49-F238E27FC236}">
                  <a16:creationId xmlns:a16="http://schemas.microsoft.com/office/drawing/2014/main" id="{F830843A-1D77-17CD-574C-F55441AD9B62}"/>
                </a:ext>
              </a:extLst>
            </p:cNvPr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9879;p61">
              <a:extLst>
                <a:ext uri="{FF2B5EF4-FFF2-40B4-BE49-F238E27FC236}">
                  <a16:creationId xmlns:a16="http://schemas.microsoft.com/office/drawing/2014/main" id="{F354EE5B-4830-DC33-B1AF-10473D0BDF25}"/>
                </a:ext>
              </a:extLst>
            </p:cNvPr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9880;p61">
              <a:extLst>
                <a:ext uri="{FF2B5EF4-FFF2-40B4-BE49-F238E27FC236}">
                  <a16:creationId xmlns:a16="http://schemas.microsoft.com/office/drawing/2014/main" id="{C66EA726-BA78-F254-625C-DF6A51890FEF}"/>
                </a:ext>
              </a:extLst>
            </p:cNvPr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9881;p61">
              <a:extLst>
                <a:ext uri="{FF2B5EF4-FFF2-40B4-BE49-F238E27FC236}">
                  <a16:creationId xmlns:a16="http://schemas.microsoft.com/office/drawing/2014/main" id="{F4AB68AF-EA1E-13C1-C5AE-92E2732B2675}"/>
                </a:ext>
              </a:extLst>
            </p:cNvPr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9882;p61">
              <a:extLst>
                <a:ext uri="{FF2B5EF4-FFF2-40B4-BE49-F238E27FC236}">
                  <a16:creationId xmlns:a16="http://schemas.microsoft.com/office/drawing/2014/main" id="{24FF58D5-450D-FD35-9E4D-16B63654E2B2}"/>
                </a:ext>
              </a:extLst>
            </p:cNvPr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9883;p61">
              <a:extLst>
                <a:ext uri="{FF2B5EF4-FFF2-40B4-BE49-F238E27FC236}">
                  <a16:creationId xmlns:a16="http://schemas.microsoft.com/office/drawing/2014/main" id="{7650C3C1-D08C-3467-3B6D-8F79A1C6DEA0}"/>
                </a:ext>
              </a:extLst>
            </p:cNvPr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9884;p61">
              <a:extLst>
                <a:ext uri="{FF2B5EF4-FFF2-40B4-BE49-F238E27FC236}">
                  <a16:creationId xmlns:a16="http://schemas.microsoft.com/office/drawing/2014/main" id="{0C680C6E-016D-2D8F-19C1-AC6A56342D0B}"/>
                </a:ext>
              </a:extLst>
            </p:cNvPr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9885;p61">
            <a:extLst>
              <a:ext uri="{FF2B5EF4-FFF2-40B4-BE49-F238E27FC236}">
                <a16:creationId xmlns:a16="http://schemas.microsoft.com/office/drawing/2014/main" id="{3D914655-A1F5-8ADF-571B-2086002D08E3}"/>
              </a:ext>
            </a:extLst>
          </p:cNvPr>
          <p:cNvGrpSpPr/>
          <p:nvPr/>
        </p:nvGrpSpPr>
        <p:grpSpPr>
          <a:xfrm>
            <a:off x="3010145" y="2097766"/>
            <a:ext cx="284251" cy="351694"/>
            <a:chOff x="3576626" y="1975821"/>
            <a:chExt cx="284251" cy="3516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18" name="Google Shape;9886;p61">
              <a:extLst>
                <a:ext uri="{FF2B5EF4-FFF2-40B4-BE49-F238E27FC236}">
                  <a16:creationId xmlns:a16="http://schemas.microsoft.com/office/drawing/2014/main" id="{4CC3D175-1480-38EF-D085-970E6695DD58}"/>
                </a:ext>
              </a:extLst>
            </p:cNvPr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9887;p61">
              <a:extLst>
                <a:ext uri="{FF2B5EF4-FFF2-40B4-BE49-F238E27FC236}">
                  <a16:creationId xmlns:a16="http://schemas.microsoft.com/office/drawing/2014/main" id="{A7F05967-23CA-D0BB-E8CF-1F0FD0B5ACD9}"/>
                </a:ext>
              </a:extLst>
            </p:cNvPr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9888;p61">
              <a:extLst>
                <a:ext uri="{FF2B5EF4-FFF2-40B4-BE49-F238E27FC236}">
                  <a16:creationId xmlns:a16="http://schemas.microsoft.com/office/drawing/2014/main" id="{223BFDE0-52C6-9003-692C-8A18EA006532}"/>
                </a:ext>
              </a:extLst>
            </p:cNvPr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" name="Google Shape;9889;p61">
            <a:extLst>
              <a:ext uri="{FF2B5EF4-FFF2-40B4-BE49-F238E27FC236}">
                <a16:creationId xmlns:a16="http://schemas.microsoft.com/office/drawing/2014/main" id="{2506A9CB-3B53-E06F-32A3-EFF35438F484}"/>
              </a:ext>
            </a:extLst>
          </p:cNvPr>
          <p:cNvGrpSpPr/>
          <p:nvPr/>
        </p:nvGrpSpPr>
        <p:grpSpPr>
          <a:xfrm>
            <a:off x="2155609" y="3012107"/>
            <a:ext cx="238770" cy="371841"/>
            <a:chOff x="2722090" y="2890162"/>
            <a:chExt cx="238770" cy="37184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22" name="Google Shape;9890;p61">
              <a:extLst>
                <a:ext uri="{FF2B5EF4-FFF2-40B4-BE49-F238E27FC236}">
                  <a16:creationId xmlns:a16="http://schemas.microsoft.com/office/drawing/2014/main" id="{FC762B19-DB8F-9B3D-5749-F1CEF0B97051}"/>
                </a:ext>
              </a:extLst>
            </p:cNvPr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9891;p61">
              <a:extLst>
                <a:ext uri="{FF2B5EF4-FFF2-40B4-BE49-F238E27FC236}">
                  <a16:creationId xmlns:a16="http://schemas.microsoft.com/office/drawing/2014/main" id="{3F45F987-8BED-5847-8A4E-E4D953FE40F3}"/>
                </a:ext>
              </a:extLst>
            </p:cNvPr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9892;p61">
              <a:extLst>
                <a:ext uri="{FF2B5EF4-FFF2-40B4-BE49-F238E27FC236}">
                  <a16:creationId xmlns:a16="http://schemas.microsoft.com/office/drawing/2014/main" id="{B358FBA4-8AFC-B9C9-DEC5-B7B115125154}"/>
                </a:ext>
              </a:extLst>
            </p:cNvPr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9893;p61">
            <a:extLst>
              <a:ext uri="{FF2B5EF4-FFF2-40B4-BE49-F238E27FC236}">
                <a16:creationId xmlns:a16="http://schemas.microsoft.com/office/drawing/2014/main" id="{DE517C16-D40E-25A7-640E-F50F721D707B}"/>
              </a:ext>
            </a:extLst>
          </p:cNvPr>
          <p:cNvSpPr/>
          <p:nvPr/>
        </p:nvSpPr>
        <p:spPr>
          <a:xfrm>
            <a:off x="5209171" y="2091337"/>
            <a:ext cx="361147" cy="360797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6" name="Google Shape;9894;p61">
            <a:extLst>
              <a:ext uri="{FF2B5EF4-FFF2-40B4-BE49-F238E27FC236}">
                <a16:creationId xmlns:a16="http://schemas.microsoft.com/office/drawing/2014/main" id="{E8660127-5D4E-6774-F1EE-63757F52F276}"/>
              </a:ext>
            </a:extLst>
          </p:cNvPr>
          <p:cNvGrpSpPr/>
          <p:nvPr/>
        </p:nvGrpSpPr>
        <p:grpSpPr>
          <a:xfrm>
            <a:off x="5649886" y="2092101"/>
            <a:ext cx="361147" cy="361147"/>
            <a:chOff x="6216367" y="1970156"/>
            <a:chExt cx="361147" cy="36114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27" name="Google Shape;9895;p61">
              <a:extLst>
                <a:ext uri="{FF2B5EF4-FFF2-40B4-BE49-F238E27FC236}">
                  <a16:creationId xmlns:a16="http://schemas.microsoft.com/office/drawing/2014/main" id="{1F8BD7E0-5837-D147-6343-6EB6905D3B13}"/>
                </a:ext>
              </a:extLst>
            </p:cNvPr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9896;p61">
              <a:extLst>
                <a:ext uri="{FF2B5EF4-FFF2-40B4-BE49-F238E27FC236}">
                  <a16:creationId xmlns:a16="http://schemas.microsoft.com/office/drawing/2014/main" id="{B7E0C389-176F-75DC-52CB-7E0D22BCA8BB}"/>
                </a:ext>
              </a:extLst>
            </p:cNvPr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9897;p61">
              <a:extLst>
                <a:ext uri="{FF2B5EF4-FFF2-40B4-BE49-F238E27FC236}">
                  <a16:creationId xmlns:a16="http://schemas.microsoft.com/office/drawing/2014/main" id="{4D6FCE71-8EC0-1D19-5E86-11402DA7B22E}"/>
                </a:ext>
              </a:extLst>
            </p:cNvPr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9898;p61">
              <a:extLst>
                <a:ext uri="{FF2B5EF4-FFF2-40B4-BE49-F238E27FC236}">
                  <a16:creationId xmlns:a16="http://schemas.microsoft.com/office/drawing/2014/main" id="{D49980BD-94E5-6E19-40FE-5E76AC361CEA}"/>
                </a:ext>
              </a:extLst>
            </p:cNvPr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9899;p61">
            <a:extLst>
              <a:ext uri="{FF2B5EF4-FFF2-40B4-BE49-F238E27FC236}">
                <a16:creationId xmlns:a16="http://schemas.microsoft.com/office/drawing/2014/main" id="{2ADDF2E2-0D7E-8318-DF69-0A5539D4818A}"/>
              </a:ext>
            </a:extLst>
          </p:cNvPr>
          <p:cNvGrpSpPr/>
          <p:nvPr/>
        </p:nvGrpSpPr>
        <p:grpSpPr>
          <a:xfrm>
            <a:off x="722830" y="3048167"/>
            <a:ext cx="408156" cy="299783"/>
            <a:chOff x="1289311" y="2926222"/>
            <a:chExt cx="408156" cy="2997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32" name="Google Shape;9900;p61">
              <a:extLst>
                <a:ext uri="{FF2B5EF4-FFF2-40B4-BE49-F238E27FC236}">
                  <a16:creationId xmlns:a16="http://schemas.microsoft.com/office/drawing/2014/main" id="{C72F6E66-59D3-1F90-B089-6F5B8AADE2BF}"/>
                </a:ext>
              </a:extLst>
            </p:cNvPr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9901;p61">
              <a:extLst>
                <a:ext uri="{FF2B5EF4-FFF2-40B4-BE49-F238E27FC236}">
                  <a16:creationId xmlns:a16="http://schemas.microsoft.com/office/drawing/2014/main" id="{9547F73C-46DA-569D-B8CC-1EF314D8AC4F}"/>
                </a:ext>
              </a:extLst>
            </p:cNvPr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9902;p61">
            <a:extLst>
              <a:ext uri="{FF2B5EF4-FFF2-40B4-BE49-F238E27FC236}">
                <a16:creationId xmlns:a16="http://schemas.microsoft.com/office/drawing/2014/main" id="{6C4262D9-6AC6-0CE8-3A24-A00A1D2D2256}"/>
              </a:ext>
            </a:extLst>
          </p:cNvPr>
          <p:cNvGrpSpPr/>
          <p:nvPr/>
        </p:nvGrpSpPr>
        <p:grpSpPr>
          <a:xfrm>
            <a:off x="7411984" y="2091337"/>
            <a:ext cx="361147" cy="360797"/>
            <a:chOff x="7978465" y="1969392"/>
            <a:chExt cx="361147" cy="36079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35" name="Google Shape;9903;p61">
              <a:extLst>
                <a:ext uri="{FF2B5EF4-FFF2-40B4-BE49-F238E27FC236}">
                  <a16:creationId xmlns:a16="http://schemas.microsoft.com/office/drawing/2014/main" id="{A2FF4DCB-85E6-6310-7520-B605A0884C78}"/>
                </a:ext>
              </a:extLst>
            </p:cNvPr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9904;p61">
              <a:extLst>
                <a:ext uri="{FF2B5EF4-FFF2-40B4-BE49-F238E27FC236}">
                  <a16:creationId xmlns:a16="http://schemas.microsoft.com/office/drawing/2014/main" id="{1C4F9E5C-0F56-6587-A4D8-81B89CD61D13}"/>
                </a:ext>
              </a:extLst>
            </p:cNvPr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9905;p61">
              <a:extLst>
                <a:ext uri="{FF2B5EF4-FFF2-40B4-BE49-F238E27FC236}">
                  <a16:creationId xmlns:a16="http://schemas.microsoft.com/office/drawing/2014/main" id="{C82FE922-A948-A1FF-1AD7-0CCE9354DD6F}"/>
                </a:ext>
              </a:extLst>
            </p:cNvPr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9906;p61">
              <a:extLst>
                <a:ext uri="{FF2B5EF4-FFF2-40B4-BE49-F238E27FC236}">
                  <a16:creationId xmlns:a16="http://schemas.microsoft.com/office/drawing/2014/main" id="{C585EE36-80E8-3F89-1FD3-A2137B5013C7}"/>
                </a:ext>
              </a:extLst>
            </p:cNvPr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9907;p61">
              <a:extLst>
                <a:ext uri="{FF2B5EF4-FFF2-40B4-BE49-F238E27FC236}">
                  <a16:creationId xmlns:a16="http://schemas.microsoft.com/office/drawing/2014/main" id="{86BFFD8C-B514-2015-ABFA-6C343E239FD7}"/>
                </a:ext>
              </a:extLst>
            </p:cNvPr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9908;p61">
              <a:extLst>
                <a:ext uri="{FF2B5EF4-FFF2-40B4-BE49-F238E27FC236}">
                  <a16:creationId xmlns:a16="http://schemas.microsoft.com/office/drawing/2014/main" id="{EE50FA1F-E67D-02C0-FEDB-55FE5E7519C7}"/>
                </a:ext>
              </a:extLst>
            </p:cNvPr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9909;p61">
              <a:extLst>
                <a:ext uri="{FF2B5EF4-FFF2-40B4-BE49-F238E27FC236}">
                  <a16:creationId xmlns:a16="http://schemas.microsoft.com/office/drawing/2014/main" id="{8637C568-6E23-02DC-CE6A-78FF934EDD19}"/>
                </a:ext>
              </a:extLst>
            </p:cNvPr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9910;p61">
              <a:extLst>
                <a:ext uri="{FF2B5EF4-FFF2-40B4-BE49-F238E27FC236}">
                  <a16:creationId xmlns:a16="http://schemas.microsoft.com/office/drawing/2014/main" id="{EAB21BC2-A072-7FD2-12E4-10216F4DE8C0}"/>
                </a:ext>
              </a:extLst>
            </p:cNvPr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9911;p61">
              <a:extLst>
                <a:ext uri="{FF2B5EF4-FFF2-40B4-BE49-F238E27FC236}">
                  <a16:creationId xmlns:a16="http://schemas.microsoft.com/office/drawing/2014/main" id="{FDD5ACF4-E819-3500-DFC9-9A676573F4E9}"/>
                </a:ext>
              </a:extLst>
            </p:cNvPr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" name="Google Shape;9912;p61">
            <a:extLst>
              <a:ext uri="{FF2B5EF4-FFF2-40B4-BE49-F238E27FC236}">
                <a16:creationId xmlns:a16="http://schemas.microsoft.com/office/drawing/2014/main" id="{F1CDEDF5-5AEF-670D-AE06-74DB63CE5169}"/>
              </a:ext>
            </a:extLst>
          </p:cNvPr>
          <p:cNvSpPr/>
          <p:nvPr/>
        </p:nvSpPr>
        <p:spPr>
          <a:xfrm>
            <a:off x="1639876" y="3012552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5" name="Google Shape;9913;p61">
            <a:extLst>
              <a:ext uri="{FF2B5EF4-FFF2-40B4-BE49-F238E27FC236}">
                <a16:creationId xmlns:a16="http://schemas.microsoft.com/office/drawing/2014/main" id="{9E60FFF6-96D5-56E6-627D-080706382893}"/>
              </a:ext>
            </a:extLst>
          </p:cNvPr>
          <p:cNvGrpSpPr/>
          <p:nvPr/>
        </p:nvGrpSpPr>
        <p:grpSpPr>
          <a:xfrm>
            <a:off x="287780" y="3030758"/>
            <a:ext cx="377474" cy="335748"/>
            <a:chOff x="854261" y="2908813"/>
            <a:chExt cx="377474" cy="3357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46" name="Google Shape;9914;p61">
              <a:extLst>
                <a:ext uri="{FF2B5EF4-FFF2-40B4-BE49-F238E27FC236}">
                  <a16:creationId xmlns:a16="http://schemas.microsoft.com/office/drawing/2014/main" id="{2320B895-2A22-D371-56F5-6359C150F5B9}"/>
                </a:ext>
              </a:extLst>
            </p:cNvPr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9915;p61">
              <a:extLst>
                <a:ext uri="{FF2B5EF4-FFF2-40B4-BE49-F238E27FC236}">
                  <a16:creationId xmlns:a16="http://schemas.microsoft.com/office/drawing/2014/main" id="{146B8F4B-736E-6310-E78C-4A132A27215C}"/>
                </a:ext>
              </a:extLst>
            </p:cNvPr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9916;p61">
              <a:extLst>
                <a:ext uri="{FF2B5EF4-FFF2-40B4-BE49-F238E27FC236}">
                  <a16:creationId xmlns:a16="http://schemas.microsoft.com/office/drawing/2014/main" id="{DD2341C7-3CD7-E544-BB5F-022BD0BB5625}"/>
                </a:ext>
              </a:extLst>
            </p:cNvPr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9917;p61">
              <a:extLst>
                <a:ext uri="{FF2B5EF4-FFF2-40B4-BE49-F238E27FC236}">
                  <a16:creationId xmlns:a16="http://schemas.microsoft.com/office/drawing/2014/main" id="{EB9557A1-797E-680B-48E2-18960A0084DA}"/>
                </a:ext>
              </a:extLst>
            </p:cNvPr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9918;p61">
              <a:extLst>
                <a:ext uri="{FF2B5EF4-FFF2-40B4-BE49-F238E27FC236}">
                  <a16:creationId xmlns:a16="http://schemas.microsoft.com/office/drawing/2014/main" id="{CD0CF763-92A1-C7B2-4890-9AC5ACD3577F}"/>
                </a:ext>
              </a:extLst>
            </p:cNvPr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9919;p61">
            <a:extLst>
              <a:ext uri="{FF2B5EF4-FFF2-40B4-BE49-F238E27FC236}">
                <a16:creationId xmlns:a16="http://schemas.microsoft.com/office/drawing/2014/main" id="{363D067A-6B88-7CDC-A3E5-16C1B8627A88}"/>
              </a:ext>
            </a:extLst>
          </p:cNvPr>
          <p:cNvGrpSpPr/>
          <p:nvPr/>
        </p:nvGrpSpPr>
        <p:grpSpPr>
          <a:xfrm>
            <a:off x="1183247" y="3016722"/>
            <a:ext cx="386927" cy="363438"/>
            <a:chOff x="1749728" y="2894777"/>
            <a:chExt cx="386927" cy="36343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52" name="Google Shape;9920;p61">
              <a:extLst>
                <a:ext uri="{FF2B5EF4-FFF2-40B4-BE49-F238E27FC236}">
                  <a16:creationId xmlns:a16="http://schemas.microsoft.com/office/drawing/2014/main" id="{E7D119F9-98D7-05C5-A379-89EAEBFABD2A}"/>
                </a:ext>
              </a:extLst>
            </p:cNvPr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9921;p61">
              <a:extLst>
                <a:ext uri="{FF2B5EF4-FFF2-40B4-BE49-F238E27FC236}">
                  <a16:creationId xmlns:a16="http://schemas.microsoft.com/office/drawing/2014/main" id="{1E850A78-5CAE-9C43-D92C-F8EAEB3D76A1}"/>
                </a:ext>
              </a:extLst>
            </p:cNvPr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9922;p61">
              <a:extLst>
                <a:ext uri="{FF2B5EF4-FFF2-40B4-BE49-F238E27FC236}">
                  <a16:creationId xmlns:a16="http://schemas.microsoft.com/office/drawing/2014/main" id="{A97B2151-400C-E148-E03F-2021CC693E0A}"/>
                </a:ext>
              </a:extLst>
            </p:cNvPr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9923;p61">
              <a:extLst>
                <a:ext uri="{FF2B5EF4-FFF2-40B4-BE49-F238E27FC236}">
                  <a16:creationId xmlns:a16="http://schemas.microsoft.com/office/drawing/2014/main" id="{F50B24E6-F718-47A7-CC85-E697CFE4BA2C}"/>
                </a:ext>
              </a:extLst>
            </p:cNvPr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9924;p61">
              <a:extLst>
                <a:ext uri="{FF2B5EF4-FFF2-40B4-BE49-F238E27FC236}">
                  <a16:creationId xmlns:a16="http://schemas.microsoft.com/office/drawing/2014/main" id="{9BC99B99-01D4-6263-7D6F-2020E0AA4430}"/>
                </a:ext>
              </a:extLst>
            </p:cNvPr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9925;p61">
              <a:extLst>
                <a:ext uri="{FF2B5EF4-FFF2-40B4-BE49-F238E27FC236}">
                  <a16:creationId xmlns:a16="http://schemas.microsoft.com/office/drawing/2014/main" id="{3CB32824-3F62-3945-2506-D2ACDA0275E9}"/>
                </a:ext>
              </a:extLst>
            </p:cNvPr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9926;p61">
              <a:extLst>
                <a:ext uri="{FF2B5EF4-FFF2-40B4-BE49-F238E27FC236}">
                  <a16:creationId xmlns:a16="http://schemas.microsoft.com/office/drawing/2014/main" id="{57710C2D-1E15-706E-B9A1-43A3A13B6358}"/>
                </a:ext>
              </a:extLst>
            </p:cNvPr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" name="Google Shape;9927;p61">
            <a:extLst>
              <a:ext uri="{FF2B5EF4-FFF2-40B4-BE49-F238E27FC236}">
                <a16:creationId xmlns:a16="http://schemas.microsoft.com/office/drawing/2014/main" id="{A2581A45-46C6-E0E6-CA12-9645757958B1}"/>
              </a:ext>
            </a:extLst>
          </p:cNvPr>
          <p:cNvGrpSpPr/>
          <p:nvPr/>
        </p:nvGrpSpPr>
        <p:grpSpPr>
          <a:xfrm>
            <a:off x="6532431" y="2091337"/>
            <a:ext cx="359651" cy="361560"/>
            <a:chOff x="7098912" y="1969392"/>
            <a:chExt cx="359651" cy="36156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60" name="Google Shape;9928;p61">
              <a:extLst>
                <a:ext uri="{FF2B5EF4-FFF2-40B4-BE49-F238E27FC236}">
                  <a16:creationId xmlns:a16="http://schemas.microsoft.com/office/drawing/2014/main" id="{D0424E99-105C-938C-FE9B-7C0411CAEB49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9929;p61">
              <a:extLst>
                <a:ext uri="{FF2B5EF4-FFF2-40B4-BE49-F238E27FC236}">
                  <a16:creationId xmlns:a16="http://schemas.microsoft.com/office/drawing/2014/main" id="{A031DB38-A9FB-4C78-D164-84ED3C258C7A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9930;p61">
              <a:extLst>
                <a:ext uri="{FF2B5EF4-FFF2-40B4-BE49-F238E27FC236}">
                  <a16:creationId xmlns:a16="http://schemas.microsoft.com/office/drawing/2014/main" id="{83FE6A35-EC5F-229B-E173-4A5AC2E747A8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9931;p61">
              <a:extLst>
                <a:ext uri="{FF2B5EF4-FFF2-40B4-BE49-F238E27FC236}">
                  <a16:creationId xmlns:a16="http://schemas.microsoft.com/office/drawing/2014/main" id="{CD30B2CA-45D7-6AC0-7569-7B192F04672C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9932;p61">
              <a:extLst>
                <a:ext uri="{FF2B5EF4-FFF2-40B4-BE49-F238E27FC236}">
                  <a16:creationId xmlns:a16="http://schemas.microsoft.com/office/drawing/2014/main" id="{2202F2E3-F594-4E1B-4CC0-255F3B802AE4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9933;p61">
              <a:extLst>
                <a:ext uri="{FF2B5EF4-FFF2-40B4-BE49-F238E27FC236}">
                  <a16:creationId xmlns:a16="http://schemas.microsoft.com/office/drawing/2014/main" id="{6ABF72CC-4C4B-8DB8-A401-BE723354FE38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9934;p61">
              <a:extLst>
                <a:ext uri="{FF2B5EF4-FFF2-40B4-BE49-F238E27FC236}">
                  <a16:creationId xmlns:a16="http://schemas.microsoft.com/office/drawing/2014/main" id="{7C4E0F51-2848-7C53-17F5-B788232C6D8D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9935;p61">
              <a:extLst>
                <a:ext uri="{FF2B5EF4-FFF2-40B4-BE49-F238E27FC236}">
                  <a16:creationId xmlns:a16="http://schemas.microsoft.com/office/drawing/2014/main" id="{9CCFFC6C-69E1-DB1A-3F6D-C42B0CB3552C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9936;p61">
              <a:extLst>
                <a:ext uri="{FF2B5EF4-FFF2-40B4-BE49-F238E27FC236}">
                  <a16:creationId xmlns:a16="http://schemas.microsoft.com/office/drawing/2014/main" id="{5CDBDB85-334E-9F16-BA1D-13CE704FB0CE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9937;p61">
              <a:extLst>
                <a:ext uri="{FF2B5EF4-FFF2-40B4-BE49-F238E27FC236}">
                  <a16:creationId xmlns:a16="http://schemas.microsoft.com/office/drawing/2014/main" id="{5F48EFD2-4E51-3016-24B8-C7BE1C9B9D55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9938;p61">
              <a:extLst>
                <a:ext uri="{FF2B5EF4-FFF2-40B4-BE49-F238E27FC236}">
                  <a16:creationId xmlns:a16="http://schemas.microsoft.com/office/drawing/2014/main" id="{DAFCF0F4-D8B1-F7A8-51B9-503E3D5CBE6C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9939;p61">
              <a:extLst>
                <a:ext uri="{FF2B5EF4-FFF2-40B4-BE49-F238E27FC236}">
                  <a16:creationId xmlns:a16="http://schemas.microsoft.com/office/drawing/2014/main" id="{E1D85AFD-8555-B1D6-595D-23D913EB9676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9940;p61">
              <a:extLst>
                <a:ext uri="{FF2B5EF4-FFF2-40B4-BE49-F238E27FC236}">
                  <a16:creationId xmlns:a16="http://schemas.microsoft.com/office/drawing/2014/main" id="{03A4DB0D-10DD-07CD-37B5-A3F6369C10C1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" name="Google Shape;9941;p61">
            <a:extLst>
              <a:ext uri="{FF2B5EF4-FFF2-40B4-BE49-F238E27FC236}">
                <a16:creationId xmlns:a16="http://schemas.microsoft.com/office/drawing/2014/main" id="{ABEB9F55-47D6-914D-A939-30763A8ED8E1}"/>
              </a:ext>
            </a:extLst>
          </p:cNvPr>
          <p:cNvSpPr/>
          <p:nvPr/>
        </p:nvSpPr>
        <p:spPr>
          <a:xfrm>
            <a:off x="2527736" y="3017104"/>
            <a:ext cx="394152" cy="361529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" name="Google Shape;9942;p61">
            <a:extLst>
              <a:ext uri="{FF2B5EF4-FFF2-40B4-BE49-F238E27FC236}">
                <a16:creationId xmlns:a16="http://schemas.microsoft.com/office/drawing/2014/main" id="{0483969C-7967-9D81-9132-4E950F5ACB3B}"/>
              </a:ext>
            </a:extLst>
          </p:cNvPr>
          <p:cNvGrpSpPr/>
          <p:nvPr/>
        </p:nvGrpSpPr>
        <p:grpSpPr>
          <a:xfrm>
            <a:off x="4786247" y="2112184"/>
            <a:ext cx="327091" cy="322508"/>
            <a:chOff x="5352728" y="1990239"/>
            <a:chExt cx="327091" cy="32250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75" name="Google Shape;9943;p61">
              <a:extLst>
                <a:ext uri="{FF2B5EF4-FFF2-40B4-BE49-F238E27FC236}">
                  <a16:creationId xmlns:a16="http://schemas.microsoft.com/office/drawing/2014/main" id="{D7AC3D2B-B9BC-D34B-5977-0A1C50F34803}"/>
                </a:ext>
              </a:extLst>
            </p:cNvPr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9944;p61">
              <a:extLst>
                <a:ext uri="{FF2B5EF4-FFF2-40B4-BE49-F238E27FC236}">
                  <a16:creationId xmlns:a16="http://schemas.microsoft.com/office/drawing/2014/main" id="{9D1689F0-291E-E40C-485E-9715F421F9EE}"/>
                </a:ext>
              </a:extLst>
            </p:cNvPr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9945;p61">
              <a:extLst>
                <a:ext uri="{FF2B5EF4-FFF2-40B4-BE49-F238E27FC236}">
                  <a16:creationId xmlns:a16="http://schemas.microsoft.com/office/drawing/2014/main" id="{89231782-29AF-112F-66F5-5662B2E9D264}"/>
                </a:ext>
              </a:extLst>
            </p:cNvPr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" name="Google Shape;9946;p61">
            <a:extLst>
              <a:ext uri="{FF2B5EF4-FFF2-40B4-BE49-F238E27FC236}">
                <a16:creationId xmlns:a16="http://schemas.microsoft.com/office/drawing/2014/main" id="{E9C2C29A-93D7-3A83-7B7D-2BB5F51C3164}"/>
              </a:ext>
            </a:extLst>
          </p:cNvPr>
          <p:cNvGrpSpPr/>
          <p:nvPr/>
        </p:nvGrpSpPr>
        <p:grpSpPr>
          <a:xfrm>
            <a:off x="6972415" y="2092101"/>
            <a:ext cx="361147" cy="361529"/>
            <a:chOff x="7538896" y="1970156"/>
            <a:chExt cx="361147" cy="36152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79" name="Google Shape;9947;p61">
              <a:extLst>
                <a:ext uri="{FF2B5EF4-FFF2-40B4-BE49-F238E27FC236}">
                  <a16:creationId xmlns:a16="http://schemas.microsoft.com/office/drawing/2014/main" id="{19D95784-CA8D-6E25-E286-8CD47EEC9879}"/>
                </a:ext>
              </a:extLst>
            </p:cNvPr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9948;p61">
              <a:extLst>
                <a:ext uri="{FF2B5EF4-FFF2-40B4-BE49-F238E27FC236}">
                  <a16:creationId xmlns:a16="http://schemas.microsoft.com/office/drawing/2014/main" id="{517873CD-1F3D-5B71-157E-12E4AF5D776C}"/>
                </a:ext>
              </a:extLst>
            </p:cNvPr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9949;p61">
              <a:extLst>
                <a:ext uri="{FF2B5EF4-FFF2-40B4-BE49-F238E27FC236}">
                  <a16:creationId xmlns:a16="http://schemas.microsoft.com/office/drawing/2014/main" id="{7EE7C633-8199-5648-9F12-F6E9C0E5DF4C}"/>
                </a:ext>
              </a:extLst>
            </p:cNvPr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9950;p61">
              <a:extLst>
                <a:ext uri="{FF2B5EF4-FFF2-40B4-BE49-F238E27FC236}">
                  <a16:creationId xmlns:a16="http://schemas.microsoft.com/office/drawing/2014/main" id="{956FB40D-7E23-6691-C917-7261CD1250BA}"/>
                </a:ext>
              </a:extLst>
            </p:cNvPr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9951;p61">
              <a:extLst>
                <a:ext uri="{FF2B5EF4-FFF2-40B4-BE49-F238E27FC236}">
                  <a16:creationId xmlns:a16="http://schemas.microsoft.com/office/drawing/2014/main" id="{8850A2A2-0C8E-E2B6-71B1-6AE5CF666373}"/>
                </a:ext>
              </a:extLst>
            </p:cNvPr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9952;p61">
              <a:extLst>
                <a:ext uri="{FF2B5EF4-FFF2-40B4-BE49-F238E27FC236}">
                  <a16:creationId xmlns:a16="http://schemas.microsoft.com/office/drawing/2014/main" id="{891FA2BE-AAE8-5DF6-D6FA-954A45B6C560}"/>
                </a:ext>
              </a:extLst>
            </p:cNvPr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" name="Google Shape;9953;p61">
            <a:extLst>
              <a:ext uri="{FF2B5EF4-FFF2-40B4-BE49-F238E27FC236}">
                <a16:creationId xmlns:a16="http://schemas.microsoft.com/office/drawing/2014/main" id="{CE6A74BA-48A8-950C-BC7C-C407938F4BED}"/>
              </a:ext>
            </a:extLst>
          </p:cNvPr>
          <p:cNvGrpSpPr/>
          <p:nvPr/>
        </p:nvGrpSpPr>
        <p:grpSpPr>
          <a:xfrm>
            <a:off x="4329618" y="2092865"/>
            <a:ext cx="358155" cy="358123"/>
            <a:chOff x="4896099" y="1970920"/>
            <a:chExt cx="358155" cy="35812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86" name="Google Shape;9954;p61">
              <a:extLst>
                <a:ext uri="{FF2B5EF4-FFF2-40B4-BE49-F238E27FC236}">
                  <a16:creationId xmlns:a16="http://schemas.microsoft.com/office/drawing/2014/main" id="{5DF8523D-149B-0B11-C83C-F36E0C09868F}"/>
                </a:ext>
              </a:extLst>
            </p:cNvPr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9955;p61">
              <a:extLst>
                <a:ext uri="{FF2B5EF4-FFF2-40B4-BE49-F238E27FC236}">
                  <a16:creationId xmlns:a16="http://schemas.microsoft.com/office/drawing/2014/main" id="{78F587E3-4AE3-F32B-26AE-866DCD9EA5DC}"/>
                </a:ext>
              </a:extLst>
            </p:cNvPr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9956;p61">
              <a:extLst>
                <a:ext uri="{FF2B5EF4-FFF2-40B4-BE49-F238E27FC236}">
                  <a16:creationId xmlns:a16="http://schemas.microsoft.com/office/drawing/2014/main" id="{7CE1D760-DAD9-CA9C-4F51-B297A3284D05}"/>
                </a:ext>
              </a:extLst>
            </p:cNvPr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9957;p61">
            <a:extLst>
              <a:ext uri="{FF2B5EF4-FFF2-40B4-BE49-F238E27FC236}">
                <a16:creationId xmlns:a16="http://schemas.microsoft.com/office/drawing/2014/main" id="{CAE875BF-BD8C-2EF0-FB0F-21D61E97815E}"/>
              </a:ext>
            </a:extLst>
          </p:cNvPr>
          <p:cNvGrpSpPr/>
          <p:nvPr/>
        </p:nvGrpSpPr>
        <p:grpSpPr>
          <a:xfrm>
            <a:off x="3482306" y="3098964"/>
            <a:ext cx="283488" cy="198604"/>
            <a:chOff x="4048787" y="2977019"/>
            <a:chExt cx="283488" cy="19860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90" name="Google Shape;9958;p61">
              <a:extLst>
                <a:ext uri="{FF2B5EF4-FFF2-40B4-BE49-F238E27FC236}">
                  <a16:creationId xmlns:a16="http://schemas.microsoft.com/office/drawing/2014/main" id="{8FB0546D-8955-50FD-A9F6-A7A0D3A81BCF}"/>
                </a:ext>
              </a:extLst>
            </p:cNvPr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9959;p61">
              <a:extLst>
                <a:ext uri="{FF2B5EF4-FFF2-40B4-BE49-F238E27FC236}">
                  <a16:creationId xmlns:a16="http://schemas.microsoft.com/office/drawing/2014/main" id="{542ADE78-DC57-4076-46DB-118286A7C214}"/>
                </a:ext>
              </a:extLst>
            </p:cNvPr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9960;p61">
              <a:extLst>
                <a:ext uri="{FF2B5EF4-FFF2-40B4-BE49-F238E27FC236}">
                  <a16:creationId xmlns:a16="http://schemas.microsoft.com/office/drawing/2014/main" id="{6BA4571A-BA2D-FFD9-9A56-DCC604033941}"/>
                </a:ext>
              </a:extLst>
            </p:cNvPr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9961;p61">
              <a:extLst>
                <a:ext uri="{FF2B5EF4-FFF2-40B4-BE49-F238E27FC236}">
                  <a16:creationId xmlns:a16="http://schemas.microsoft.com/office/drawing/2014/main" id="{53741E98-D48D-6FAA-47C3-B26860E3AFAE}"/>
                </a:ext>
              </a:extLst>
            </p:cNvPr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9962;p61">
              <a:extLst>
                <a:ext uri="{FF2B5EF4-FFF2-40B4-BE49-F238E27FC236}">
                  <a16:creationId xmlns:a16="http://schemas.microsoft.com/office/drawing/2014/main" id="{35EADB6E-54BD-3126-DF15-8553972212F6}"/>
                </a:ext>
              </a:extLst>
            </p:cNvPr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9963;p61">
              <a:extLst>
                <a:ext uri="{FF2B5EF4-FFF2-40B4-BE49-F238E27FC236}">
                  <a16:creationId xmlns:a16="http://schemas.microsoft.com/office/drawing/2014/main" id="{D60F583B-6718-0912-F243-B54DFBCFA5A4}"/>
                </a:ext>
              </a:extLst>
            </p:cNvPr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" name="Google Shape;9964;p61">
            <a:extLst>
              <a:ext uri="{FF2B5EF4-FFF2-40B4-BE49-F238E27FC236}">
                <a16:creationId xmlns:a16="http://schemas.microsoft.com/office/drawing/2014/main" id="{7163DB89-55E0-EAA3-1664-4CC81AA73D5B}"/>
              </a:ext>
            </a:extLst>
          </p:cNvPr>
          <p:cNvGrpSpPr/>
          <p:nvPr/>
        </p:nvGrpSpPr>
        <p:grpSpPr>
          <a:xfrm>
            <a:off x="3487622" y="2552136"/>
            <a:ext cx="218687" cy="349052"/>
            <a:chOff x="4054103" y="2430191"/>
            <a:chExt cx="218687" cy="34905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697" name="Google Shape;9965;p61">
              <a:extLst>
                <a:ext uri="{FF2B5EF4-FFF2-40B4-BE49-F238E27FC236}">
                  <a16:creationId xmlns:a16="http://schemas.microsoft.com/office/drawing/2014/main" id="{405A730B-C3E4-5B30-2A23-74310927B187}"/>
                </a:ext>
              </a:extLst>
            </p:cNvPr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9966;p61">
              <a:extLst>
                <a:ext uri="{FF2B5EF4-FFF2-40B4-BE49-F238E27FC236}">
                  <a16:creationId xmlns:a16="http://schemas.microsoft.com/office/drawing/2014/main" id="{977F5CF7-C8E3-E8BB-54AE-AB384309F58F}"/>
                </a:ext>
              </a:extLst>
            </p:cNvPr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9967;p61">
            <a:extLst>
              <a:ext uri="{FF2B5EF4-FFF2-40B4-BE49-F238E27FC236}">
                <a16:creationId xmlns:a16="http://schemas.microsoft.com/office/drawing/2014/main" id="{3AD1189E-29E3-467A-EAEB-3600DEC22763}"/>
              </a:ext>
            </a:extLst>
          </p:cNvPr>
          <p:cNvGrpSpPr/>
          <p:nvPr/>
        </p:nvGrpSpPr>
        <p:grpSpPr>
          <a:xfrm>
            <a:off x="1618647" y="2549494"/>
            <a:ext cx="382758" cy="356595"/>
            <a:chOff x="2185128" y="2427549"/>
            <a:chExt cx="382758" cy="35659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00" name="Google Shape;9968;p61">
              <a:extLst>
                <a:ext uri="{FF2B5EF4-FFF2-40B4-BE49-F238E27FC236}">
                  <a16:creationId xmlns:a16="http://schemas.microsoft.com/office/drawing/2014/main" id="{887EF052-99D0-CE92-6BDF-67F21293191F}"/>
                </a:ext>
              </a:extLst>
            </p:cNvPr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9969;p61">
              <a:extLst>
                <a:ext uri="{FF2B5EF4-FFF2-40B4-BE49-F238E27FC236}">
                  <a16:creationId xmlns:a16="http://schemas.microsoft.com/office/drawing/2014/main" id="{4138AD8B-40F6-A7B6-7B88-0A00E997746C}"/>
                </a:ext>
              </a:extLst>
            </p:cNvPr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9970;p61">
              <a:extLst>
                <a:ext uri="{FF2B5EF4-FFF2-40B4-BE49-F238E27FC236}">
                  <a16:creationId xmlns:a16="http://schemas.microsoft.com/office/drawing/2014/main" id="{D127EFC4-13A1-DD08-2A1C-31F78FCE29D4}"/>
                </a:ext>
              </a:extLst>
            </p:cNvPr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9971;p61">
              <a:extLst>
                <a:ext uri="{FF2B5EF4-FFF2-40B4-BE49-F238E27FC236}">
                  <a16:creationId xmlns:a16="http://schemas.microsoft.com/office/drawing/2014/main" id="{72E6AF34-6EA6-1BDC-39C0-96E5CAF4B522}"/>
                </a:ext>
              </a:extLst>
            </p:cNvPr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" name="Google Shape;9972;p61">
            <a:extLst>
              <a:ext uri="{FF2B5EF4-FFF2-40B4-BE49-F238E27FC236}">
                <a16:creationId xmlns:a16="http://schemas.microsoft.com/office/drawing/2014/main" id="{31E49B9D-C2F3-9AC2-5C7D-E4523BFE4874}"/>
              </a:ext>
            </a:extLst>
          </p:cNvPr>
          <p:cNvGrpSpPr/>
          <p:nvPr/>
        </p:nvGrpSpPr>
        <p:grpSpPr>
          <a:xfrm>
            <a:off x="2090426" y="2561238"/>
            <a:ext cx="332757" cy="332343"/>
            <a:chOff x="2656907" y="2439293"/>
            <a:chExt cx="332757" cy="3323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05" name="Google Shape;9973;p61">
              <a:extLst>
                <a:ext uri="{FF2B5EF4-FFF2-40B4-BE49-F238E27FC236}">
                  <a16:creationId xmlns:a16="http://schemas.microsoft.com/office/drawing/2014/main" id="{5BBD6E59-0F2F-6A8C-5CDB-543F4DCC93CB}"/>
                </a:ext>
              </a:extLst>
            </p:cNvPr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9974;p61">
              <a:extLst>
                <a:ext uri="{FF2B5EF4-FFF2-40B4-BE49-F238E27FC236}">
                  <a16:creationId xmlns:a16="http://schemas.microsoft.com/office/drawing/2014/main" id="{7853C1A5-93B6-D611-3581-846B5CC719FF}"/>
                </a:ext>
              </a:extLst>
            </p:cNvPr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9975;p61">
              <a:extLst>
                <a:ext uri="{FF2B5EF4-FFF2-40B4-BE49-F238E27FC236}">
                  <a16:creationId xmlns:a16="http://schemas.microsoft.com/office/drawing/2014/main" id="{1118AF18-268E-2050-9328-51DB643BA0B0}"/>
                </a:ext>
              </a:extLst>
            </p:cNvPr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9976;p61">
              <a:extLst>
                <a:ext uri="{FF2B5EF4-FFF2-40B4-BE49-F238E27FC236}">
                  <a16:creationId xmlns:a16="http://schemas.microsoft.com/office/drawing/2014/main" id="{B13E3449-E7A1-13FB-BB41-56953F2C0B4F}"/>
                </a:ext>
              </a:extLst>
            </p:cNvPr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9977;p61">
              <a:extLst>
                <a:ext uri="{FF2B5EF4-FFF2-40B4-BE49-F238E27FC236}">
                  <a16:creationId xmlns:a16="http://schemas.microsoft.com/office/drawing/2014/main" id="{125CDF22-29B4-2992-F195-E5DB468A1637}"/>
                </a:ext>
              </a:extLst>
            </p:cNvPr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9978;p61">
              <a:extLst>
                <a:ext uri="{FF2B5EF4-FFF2-40B4-BE49-F238E27FC236}">
                  <a16:creationId xmlns:a16="http://schemas.microsoft.com/office/drawing/2014/main" id="{270D561B-48D6-958F-BD98-B27D61664328}"/>
                </a:ext>
              </a:extLst>
            </p:cNvPr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9979;p61">
              <a:extLst>
                <a:ext uri="{FF2B5EF4-FFF2-40B4-BE49-F238E27FC236}">
                  <a16:creationId xmlns:a16="http://schemas.microsoft.com/office/drawing/2014/main" id="{E6D4207B-E8C6-B5EF-6148-57EE71EF4743}"/>
                </a:ext>
              </a:extLst>
            </p:cNvPr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" name="Google Shape;9980;p61">
            <a:extLst>
              <a:ext uri="{FF2B5EF4-FFF2-40B4-BE49-F238E27FC236}">
                <a16:creationId xmlns:a16="http://schemas.microsoft.com/office/drawing/2014/main" id="{F41A0E32-4833-647C-59D5-61695CA85BBD}"/>
              </a:ext>
            </a:extLst>
          </p:cNvPr>
          <p:cNvGrpSpPr/>
          <p:nvPr/>
        </p:nvGrpSpPr>
        <p:grpSpPr>
          <a:xfrm>
            <a:off x="1165042" y="2544561"/>
            <a:ext cx="399435" cy="365698"/>
            <a:chOff x="1731523" y="2422616"/>
            <a:chExt cx="399435" cy="36569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13" name="Google Shape;9981;p61">
              <a:extLst>
                <a:ext uri="{FF2B5EF4-FFF2-40B4-BE49-F238E27FC236}">
                  <a16:creationId xmlns:a16="http://schemas.microsoft.com/office/drawing/2014/main" id="{82FE96F0-86A4-7B0B-29A0-E3EF30D049BC}"/>
                </a:ext>
              </a:extLst>
            </p:cNvPr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9982;p61">
              <a:extLst>
                <a:ext uri="{FF2B5EF4-FFF2-40B4-BE49-F238E27FC236}">
                  <a16:creationId xmlns:a16="http://schemas.microsoft.com/office/drawing/2014/main" id="{5BD00534-E0FD-EAEF-2E29-AF4CB4F62C36}"/>
                </a:ext>
              </a:extLst>
            </p:cNvPr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9983;p61">
              <a:extLst>
                <a:ext uri="{FF2B5EF4-FFF2-40B4-BE49-F238E27FC236}">
                  <a16:creationId xmlns:a16="http://schemas.microsoft.com/office/drawing/2014/main" id="{DA6A43D0-4D69-E349-D1A3-27DF6B3BE5F6}"/>
                </a:ext>
              </a:extLst>
            </p:cNvPr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9984;p61">
            <a:extLst>
              <a:ext uri="{FF2B5EF4-FFF2-40B4-BE49-F238E27FC236}">
                <a16:creationId xmlns:a16="http://schemas.microsoft.com/office/drawing/2014/main" id="{F7196A17-D191-C35D-443C-6DC8A3C534AB}"/>
              </a:ext>
            </a:extLst>
          </p:cNvPr>
          <p:cNvGrpSpPr/>
          <p:nvPr/>
        </p:nvGrpSpPr>
        <p:grpSpPr>
          <a:xfrm>
            <a:off x="2530760" y="2555509"/>
            <a:ext cx="344883" cy="343387"/>
            <a:chOff x="3097241" y="2433564"/>
            <a:chExt cx="344883" cy="34338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17" name="Google Shape;9985;p61">
              <a:extLst>
                <a:ext uri="{FF2B5EF4-FFF2-40B4-BE49-F238E27FC236}">
                  <a16:creationId xmlns:a16="http://schemas.microsoft.com/office/drawing/2014/main" id="{3165E506-E300-7E53-95A0-FC66EAAE7602}"/>
                </a:ext>
              </a:extLst>
            </p:cNvPr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9986;p61">
              <a:extLst>
                <a:ext uri="{FF2B5EF4-FFF2-40B4-BE49-F238E27FC236}">
                  <a16:creationId xmlns:a16="http://schemas.microsoft.com/office/drawing/2014/main" id="{99632AAF-C2EF-0DFB-C76E-6F3073CB8A94}"/>
                </a:ext>
              </a:extLst>
            </p:cNvPr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9987;p61">
              <a:extLst>
                <a:ext uri="{FF2B5EF4-FFF2-40B4-BE49-F238E27FC236}">
                  <a16:creationId xmlns:a16="http://schemas.microsoft.com/office/drawing/2014/main" id="{92821168-3879-66D9-C97F-CAEC502479B9}"/>
                </a:ext>
              </a:extLst>
            </p:cNvPr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9988;p61">
              <a:extLst>
                <a:ext uri="{FF2B5EF4-FFF2-40B4-BE49-F238E27FC236}">
                  <a16:creationId xmlns:a16="http://schemas.microsoft.com/office/drawing/2014/main" id="{83BC2CD1-65F5-5823-59EE-476B9CD57734}"/>
                </a:ext>
              </a:extLst>
            </p:cNvPr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9989;p61">
              <a:extLst>
                <a:ext uri="{FF2B5EF4-FFF2-40B4-BE49-F238E27FC236}">
                  <a16:creationId xmlns:a16="http://schemas.microsoft.com/office/drawing/2014/main" id="{9851BE2C-35D3-4090-AB64-77A5808593DF}"/>
                </a:ext>
              </a:extLst>
            </p:cNvPr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9990;p61">
              <a:extLst>
                <a:ext uri="{FF2B5EF4-FFF2-40B4-BE49-F238E27FC236}">
                  <a16:creationId xmlns:a16="http://schemas.microsoft.com/office/drawing/2014/main" id="{8CB9BE05-CFA1-7D39-AD34-334D5B0B5C61}"/>
                </a:ext>
              </a:extLst>
            </p:cNvPr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9991;p61">
              <a:extLst>
                <a:ext uri="{FF2B5EF4-FFF2-40B4-BE49-F238E27FC236}">
                  <a16:creationId xmlns:a16="http://schemas.microsoft.com/office/drawing/2014/main" id="{283E3F47-AB8A-513E-EBD2-FBA1C5E89F98}"/>
                </a:ext>
              </a:extLst>
            </p:cNvPr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9992;p61">
              <a:extLst>
                <a:ext uri="{FF2B5EF4-FFF2-40B4-BE49-F238E27FC236}">
                  <a16:creationId xmlns:a16="http://schemas.microsoft.com/office/drawing/2014/main" id="{1A8FE784-6FC9-C413-CDCF-E1615DD07856}"/>
                </a:ext>
              </a:extLst>
            </p:cNvPr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9993;p61">
              <a:extLst>
                <a:ext uri="{FF2B5EF4-FFF2-40B4-BE49-F238E27FC236}">
                  <a16:creationId xmlns:a16="http://schemas.microsoft.com/office/drawing/2014/main" id="{8A8F86FE-CFCA-BAB1-8F39-E61DA98FE95E}"/>
                </a:ext>
              </a:extLst>
            </p:cNvPr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9994;p61">
            <a:extLst>
              <a:ext uri="{FF2B5EF4-FFF2-40B4-BE49-F238E27FC236}">
                <a16:creationId xmlns:a16="http://schemas.microsoft.com/office/drawing/2014/main" id="{D018B6E6-F515-A348-9442-25FCD59256FA}"/>
              </a:ext>
            </a:extLst>
          </p:cNvPr>
          <p:cNvGrpSpPr/>
          <p:nvPr/>
        </p:nvGrpSpPr>
        <p:grpSpPr>
          <a:xfrm>
            <a:off x="711818" y="2561238"/>
            <a:ext cx="410829" cy="332343"/>
            <a:chOff x="1278299" y="2439293"/>
            <a:chExt cx="410829" cy="3323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27" name="Google Shape;9995;p61">
              <a:extLst>
                <a:ext uri="{FF2B5EF4-FFF2-40B4-BE49-F238E27FC236}">
                  <a16:creationId xmlns:a16="http://schemas.microsoft.com/office/drawing/2014/main" id="{EE13B36A-9F97-B716-40E6-348082C291E4}"/>
                </a:ext>
              </a:extLst>
            </p:cNvPr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9996;p61">
              <a:extLst>
                <a:ext uri="{FF2B5EF4-FFF2-40B4-BE49-F238E27FC236}">
                  <a16:creationId xmlns:a16="http://schemas.microsoft.com/office/drawing/2014/main" id="{185A09F6-6588-9F02-2574-62D49D8CAD1B}"/>
                </a:ext>
              </a:extLst>
            </p:cNvPr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9997;p61">
              <a:extLst>
                <a:ext uri="{FF2B5EF4-FFF2-40B4-BE49-F238E27FC236}">
                  <a16:creationId xmlns:a16="http://schemas.microsoft.com/office/drawing/2014/main" id="{C84D0240-D704-B308-336C-6D1E8DA5B7AE}"/>
                </a:ext>
              </a:extLst>
            </p:cNvPr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9998;p61">
              <a:extLst>
                <a:ext uri="{FF2B5EF4-FFF2-40B4-BE49-F238E27FC236}">
                  <a16:creationId xmlns:a16="http://schemas.microsoft.com/office/drawing/2014/main" id="{9FCE4AB9-EF9A-C90C-2828-3C5481A76DFC}"/>
                </a:ext>
              </a:extLst>
            </p:cNvPr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9999;p61">
              <a:extLst>
                <a:ext uri="{FF2B5EF4-FFF2-40B4-BE49-F238E27FC236}">
                  <a16:creationId xmlns:a16="http://schemas.microsoft.com/office/drawing/2014/main" id="{78B954E2-BC2E-9063-20D7-6E756DAB3564}"/>
                </a:ext>
              </a:extLst>
            </p:cNvPr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0000;p61">
              <a:extLst>
                <a:ext uri="{FF2B5EF4-FFF2-40B4-BE49-F238E27FC236}">
                  <a16:creationId xmlns:a16="http://schemas.microsoft.com/office/drawing/2014/main" id="{19FDCDA2-1988-C804-228C-8B0DB2635626}"/>
                </a:ext>
              </a:extLst>
            </p:cNvPr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0001;p61">
              <a:extLst>
                <a:ext uri="{FF2B5EF4-FFF2-40B4-BE49-F238E27FC236}">
                  <a16:creationId xmlns:a16="http://schemas.microsoft.com/office/drawing/2014/main" id="{648A089F-2C78-7013-323F-688BE6D7F37F}"/>
                </a:ext>
              </a:extLst>
            </p:cNvPr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0002;p61">
              <a:extLst>
                <a:ext uri="{FF2B5EF4-FFF2-40B4-BE49-F238E27FC236}">
                  <a16:creationId xmlns:a16="http://schemas.microsoft.com/office/drawing/2014/main" id="{0772F094-1F2F-6A35-F73A-3B8FF7C534A3}"/>
                </a:ext>
              </a:extLst>
            </p:cNvPr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" name="Google Shape;10003;p61">
            <a:extLst>
              <a:ext uri="{FF2B5EF4-FFF2-40B4-BE49-F238E27FC236}">
                <a16:creationId xmlns:a16="http://schemas.microsoft.com/office/drawing/2014/main" id="{929F55BF-F743-1331-A883-9B9F68C6483D}"/>
              </a:ext>
            </a:extLst>
          </p:cNvPr>
          <p:cNvGrpSpPr/>
          <p:nvPr/>
        </p:nvGrpSpPr>
        <p:grpSpPr>
          <a:xfrm>
            <a:off x="2094978" y="2136946"/>
            <a:ext cx="322508" cy="273494"/>
            <a:chOff x="2661459" y="2015001"/>
            <a:chExt cx="322508" cy="2734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36" name="Google Shape;10004;p61">
              <a:extLst>
                <a:ext uri="{FF2B5EF4-FFF2-40B4-BE49-F238E27FC236}">
                  <a16:creationId xmlns:a16="http://schemas.microsoft.com/office/drawing/2014/main" id="{7711B94B-82EC-174C-0A79-C9973B54BFDB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10005;p61">
              <a:extLst>
                <a:ext uri="{FF2B5EF4-FFF2-40B4-BE49-F238E27FC236}">
                  <a16:creationId xmlns:a16="http://schemas.microsoft.com/office/drawing/2014/main" id="{DA716883-6137-D106-4C18-9A1ADD7C6BD5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10006;p61">
            <a:extLst>
              <a:ext uri="{FF2B5EF4-FFF2-40B4-BE49-F238E27FC236}">
                <a16:creationId xmlns:a16="http://schemas.microsoft.com/office/drawing/2014/main" id="{9D1FF46A-1173-3FA3-4A59-D869003482C9}"/>
              </a:ext>
            </a:extLst>
          </p:cNvPr>
          <p:cNvGrpSpPr/>
          <p:nvPr/>
        </p:nvGrpSpPr>
        <p:grpSpPr>
          <a:xfrm>
            <a:off x="304458" y="2561238"/>
            <a:ext cx="331993" cy="331993"/>
            <a:chOff x="870939" y="2439293"/>
            <a:chExt cx="331993" cy="33199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39" name="Google Shape;10007;p61">
              <a:extLst>
                <a:ext uri="{FF2B5EF4-FFF2-40B4-BE49-F238E27FC236}">
                  <a16:creationId xmlns:a16="http://schemas.microsoft.com/office/drawing/2014/main" id="{07F9B3AD-2CBF-2981-9A8F-4079F043C767}"/>
                </a:ext>
              </a:extLst>
            </p:cNvPr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0008;p61">
              <a:extLst>
                <a:ext uri="{FF2B5EF4-FFF2-40B4-BE49-F238E27FC236}">
                  <a16:creationId xmlns:a16="http://schemas.microsoft.com/office/drawing/2014/main" id="{2763DA9D-8045-C6BD-7C67-9FA2C2B6F917}"/>
                </a:ext>
              </a:extLst>
            </p:cNvPr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10009;p61">
              <a:extLst>
                <a:ext uri="{FF2B5EF4-FFF2-40B4-BE49-F238E27FC236}">
                  <a16:creationId xmlns:a16="http://schemas.microsoft.com/office/drawing/2014/main" id="{2F3CFD8C-B6D9-593A-126D-705C9742903E}"/>
                </a:ext>
              </a:extLst>
            </p:cNvPr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10010;p61">
              <a:extLst>
                <a:ext uri="{FF2B5EF4-FFF2-40B4-BE49-F238E27FC236}">
                  <a16:creationId xmlns:a16="http://schemas.microsoft.com/office/drawing/2014/main" id="{69B79345-D15A-3496-2C69-A66E52609B43}"/>
                </a:ext>
              </a:extLst>
            </p:cNvPr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0011;p61">
              <a:extLst>
                <a:ext uri="{FF2B5EF4-FFF2-40B4-BE49-F238E27FC236}">
                  <a16:creationId xmlns:a16="http://schemas.microsoft.com/office/drawing/2014/main" id="{FC606F21-B3EF-28DD-5413-FED16B17ECF7}"/>
                </a:ext>
              </a:extLst>
            </p:cNvPr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0012;p61">
              <a:extLst>
                <a:ext uri="{FF2B5EF4-FFF2-40B4-BE49-F238E27FC236}">
                  <a16:creationId xmlns:a16="http://schemas.microsoft.com/office/drawing/2014/main" id="{60E6032B-F2D6-1A6C-7C42-6D455856CD2B}"/>
                </a:ext>
              </a:extLst>
            </p:cNvPr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0013;p61">
              <a:extLst>
                <a:ext uri="{FF2B5EF4-FFF2-40B4-BE49-F238E27FC236}">
                  <a16:creationId xmlns:a16="http://schemas.microsoft.com/office/drawing/2014/main" id="{B6D51774-83C3-6AE7-030F-6A9B85D29907}"/>
                </a:ext>
              </a:extLst>
            </p:cNvPr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0014;p61">
              <a:extLst>
                <a:ext uri="{FF2B5EF4-FFF2-40B4-BE49-F238E27FC236}">
                  <a16:creationId xmlns:a16="http://schemas.microsoft.com/office/drawing/2014/main" id="{7D46BCA2-B047-2963-035E-7ECA5B6444F8}"/>
                </a:ext>
              </a:extLst>
            </p:cNvPr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0015;p61">
              <a:extLst>
                <a:ext uri="{FF2B5EF4-FFF2-40B4-BE49-F238E27FC236}">
                  <a16:creationId xmlns:a16="http://schemas.microsoft.com/office/drawing/2014/main" id="{1D6AAD2B-B1A0-087B-9AEC-460DF105348E}"/>
                </a:ext>
              </a:extLst>
            </p:cNvPr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0016;p61">
              <a:extLst>
                <a:ext uri="{FF2B5EF4-FFF2-40B4-BE49-F238E27FC236}">
                  <a16:creationId xmlns:a16="http://schemas.microsoft.com/office/drawing/2014/main" id="{AA620923-B24E-03F2-3CC7-F89D09BB2567}"/>
                </a:ext>
              </a:extLst>
            </p:cNvPr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0017;p61">
              <a:extLst>
                <a:ext uri="{FF2B5EF4-FFF2-40B4-BE49-F238E27FC236}">
                  <a16:creationId xmlns:a16="http://schemas.microsoft.com/office/drawing/2014/main" id="{08FA4626-891D-5A97-050D-65080524B301}"/>
                </a:ext>
              </a:extLst>
            </p:cNvPr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10018;p61">
              <a:extLst>
                <a:ext uri="{FF2B5EF4-FFF2-40B4-BE49-F238E27FC236}">
                  <a16:creationId xmlns:a16="http://schemas.microsoft.com/office/drawing/2014/main" id="{9628623D-EA9C-C155-E93C-FC86458B219B}"/>
                </a:ext>
              </a:extLst>
            </p:cNvPr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10019;p61">
              <a:extLst>
                <a:ext uri="{FF2B5EF4-FFF2-40B4-BE49-F238E27FC236}">
                  <a16:creationId xmlns:a16="http://schemas.microsoft.com/office/drawing/2014/main" id="{30EC6F2C-870C-7942-23E6-29DD8406D130}"/>
                </a:ext>
              </a:extLst>
            </p:cNvPr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10020;p61">
              <a:extLst>
                <a:ext uri="{FF2B5EF4-FFF2-40B4-BE49-F238E27FC236}">
                  <a16:creationId xmlns:a16="http://schemas.microsoft.com/office/drawing/2014/main" id="{F510CC2C-250E-194A-1057-4E61B267A23E}"/>
                </a:ext>
              </a:extLst>
            </p:cNvPr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10021;p61">
              <a:extLst>
                <a:ext uri="{FF2B5EF4-FFF2-40B4-BE49-F238E27FC236}">
                  <a16:creationId xmlns:a16="http://schemas.microsoft.com/office/drawing/2014/main" id="{5F42A44D-5E7E-5B98-69B8-12559EB02BF9}"/>
                </a:ext>
              </a:extLst>
            </p:cNvPr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10022;p61">
              <a:extLst>
                <a:ext uri="{FF2B5EF4-FFF2-40B4-BE49-F238E27FC236}">
                  <a16:creationId xmlns:a16="http://schemas.microsoft.com/office/drawing/2014/main" id="{7DDBC68F-42C8-FCB7-6926-6CAF6F41ADEC}"/>
                </a:ext>
              </a:extLst>
            </p:cNvPr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" name="Google Shape;10023;p61">
            <a:extLst>
              <a:ext uri="{FF2B5EF4-FFF2-40B4-BE49-F238E27FC236}">
                <a16:creationId xmlns:a16="http://schemas.microsoft.com/office/drawing/2014/main" id="{9A3E9E04-A021-F7A4-59DB-74D1000F02B1}"/>
              </a:ext>
            </a:extLst>
          </p:cNvPr>
          <p:cNvGrpSpPr/>
          <p:nvPr/>
        </p:nvGrpSpPr>
        <p:grpSpPr>
          <a:xfrm>
            <a:off x="6078476" y="2578298"/>
            <a:ext cx="371395" cy="278904"/>
            <a:chOff x="6644957" y="2456353"/>
            <a:chExt cx="371395" cy="27890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56" name="Google Shape;10024;p61">
              <a:extLst>
                <a:ext uri="{FF2B5EF4-FFF2-40B4-BE49-F238E27FC236}">
                  <a16:creationId xmlns:a16="http://schemas.microsoft.com/office/drawing/2014/main" id="{3B891DC6-88F2-5D1B-8E61-FDD721FA1DEB}"/>
                </a:ext>
              </a:extLst>
            </p:cNvPr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10025;p61">
              <a:extLst>
                <a:ext uri="{FF2B5EF4-FFF2-40B4-BE49-F238E27FC236}">
                  <a16:creationId xmlns:a16="http://schemas.microsoft.com/office/drawing/2014/main" id="{B643B079-45FC-24B0-4269-9E1D6D29C792}"/>
                </a:ext>
              </a:extLst>
            </p:cNvPr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10026;p61">
              <a:extLst>
                <a:ext uri="{FF2B5EF4-FFF2-40B4-BE49-F238E27FC236}">
                  <a16:creationId xmlns:a16="http://schemas.microsoft.com/office/drawing/2014/main" id="{7C24D396-2863-E8D4-1638-0B7A1B004800}"/>
                </a:ext>
              </a:extLst>
            </p:cNvPr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10027;p61">
              <a:extLst>
                <a:ext uri="{FF2B5EF4-FFF2-40B4-BE49-F238E27FC236}">
                  <a16:creationId xmlns:a16="http://schemas.microsoft.com/office/drawing/2014/main" id="{BDC11B3A-BDE1-8B60-A6C7-C0E45F0A3C44}"/>
                </a:ext>
              </a:extLst>
            </p:cNvPr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10028;p61">
              <a:extLst>
                <a:ext uri="{FF2B5EF4-FFF2-40B4-BE49-F238E27FC236}">
                  <a16:creationId xmlns:a16="http://schemas.microsoft.com/office/drawing/2014/main" id="{A5C8BAE5-8DBF-3D72-08C4-748A7170DE2F}"/>
                </a:ext>
              </a:extLst>
            </p:cNvPr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10029;p61">
            <a:extLst>
              <a:ext uri="{FF2B5EF4-FFF2-40B4-BE49-F238E27FC236}">
                <a16:creationId xmlns:a16="http://schemas.microsoft.com/office/drawing/2014/main" id="{9351A9A4-BF82-8420-6F6E-2B8741F19188}"/>
              </a:ext>
            </a:extLst>
          </p:cNvPr>
          <p:cNvGrpSpPr/>
          <p:nvPr/>
        </p:nvGrpSpPr>
        <p:grpSpPr>
          <a:xfrm>
            <a:off x="4822276" y="2536604"/>
            <a:ext cx="260349" cy="362292"/>
            <a:chOff x="5388757" y="2414659"/>
            <a:chExt cx="260349" cy="36229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62" name="Google Shape;10030;p61">
              <a:extLst>
                <a:ext uri="{FF2B5EF4-FFF2-40B4-BE49-F238E27FC236}">
                  <a16:creationId xmlns:a16="http://schemas.microsoft.com/office/drawing/2014/main" id="{9CFF5A3B-7223-36E3-0FDD-0D2C22891FEA}"/>
                </a:ext>
              </a:extLst>
            </p:cNvPr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10031;p61">
              <a:extLst>
                <a:ext uri="{FF2B5EF4-FFF2-40B4-BE49-F238E27FC236}">
                  <a16:creationId xmlns:a16="http://schemas.microsoft.com/office/drawing/2014/main" id="{49BA0DFB-B292-C0C8-730C-3CFD937EBA11}"/>
                </a:ext>
              </a:extLst>
            </p:cNvPr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10032;p61">
              <a:extLst>
                <a:ext uri="{FF2B5EF4-FFF2-40B4-BE49-F238E27FC236}">
                  <a16:creationId xmlns:a16="http://schemas.microsoft.com/office/drawing/2014/main" id="{FCD990CE-024D-9FC1-87D1-86180B603BD0}"/>
                </a:ext>
              </a:extLst>
            </p:cNvPr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10033;p61">
              <a:extLst>
                <a:ext uri="{FF2B5EF4-FFF2-40B4-BE49-F238E27FC236}">
                  <a16:creationId xmlns:a16="http://schemas.microsoft.com/office/drawing/2014/main" id="{400A010B-BC05-7DDF-FECF-8956E19BAFC8}"/>
                </a:ext>
              </a:extLst>
            </p:cNvPr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10034;p61">
              <a:extLst>
                <a:ext uri="{FF2B5EF4-FFF2-40B4-BE49-F238E27FC236}">
                  <a16:creationId xmlns:a16="http://schemas.microsoft.com/office/drawing/2014/main" id="{13675BC8-EDAB-EB2A-FEF0-C04CF3C04C58}"/>
                </a:ext>
              </a:extLst>
            </p:cNvPr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10035;p61">
              <a:extLst>
                <a:ext uri="{FF2B5EF4-FFF2-40B4-BE49-F238E27FC236}">
                  <a16:creationId xmlns:a16="http://schemas.microsoft.com/office/drawing/2014/main" id="{9677B600-79EF-298A-9920-70481142EE24}"/>
                </a:ext>
              </a:extLst>
            </p:cNvPr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10036;p61">
              <a:extLst>
                <a:ext uri="{FF2B5EF4-FFF2-40B4-BE49-F238E27FC236}">
                  <a16:creationId xmlns:a16="http://schemas.microsoft.com/office/drawing/2014/main" id="{47AC9FAF-850C-D294-BCC4-53085CD69221}"/>
                </a:ext>
              </a:extLst>
            </p:cNvPr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10037;p61">
              <a:extLst>
                <a:ext uri="{FF2B5EF4-FFF2-40B4-BE49-F238E27FC236}">
                  <a16:creationId xmlns:a16="http://schemas.microsoft.com/office/drawing/2014/main" id="{4B8E040D-2302-EF42-7AB4-3A5893BB8EC0}"/>
                </a:ext>
              </a:extLst>
            </p:cNvPr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10038;p61">
              <a:extLst>
                <a:ext uri="{FF2B5EF4-FFF2-40B4-BE49-F238E27FC236}">
                  <a16:creationId xmlns:a16="http://schemas.microsoft.com/office/drawing/2014/main" id="{37C24456-91AE-A022-B77D-B0A29FFA6844}"/>
                </a:ext>
              </a:extLst>
            </p:cNvPr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10039;p61">
              <a:extLst>
                <a:ext uri="{FF2B5EF4-FFF2-40B4-BE49-F238E27FC236}">
                  <a16:creationId xmlns:a16="http://schemas.microsoft.com/office/drawing/2014/main" id="{274FC6A1-0A35-C81E-1578-03BF1CAE1105}"/>
                </a:ext>
              </a:extLst>
            </p:cNvPr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10040;p61">
              <a:extLst>
                <a:ext uri="{FF2B5EF4-FFF2-40B4-BE49-F238E27FC236}">
                  <a16:creationId xmlns:a16="http://schemas.microsoft.com/office/drawing/2014/main" id="{D11056AD-F7F2-60CB-CB26-AE3BEC0597D4}"/>
                </a:ext>
              </a:extLst>
            </p:cNvPr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10041;p61">
              <a:extLst>
                <a:ext uri="{FF2B5EF4-FFF2-40B4-BE49-F238E27FC236}">
                  <a16:creationId xmlns:a16="http://schemas.microsoft.com/office/drawing/2014/main" id="{CA7E54D6-0F05-0AA6-0894-7F07C02AEDDA}"/>
                </a:ext>
              </a:extLst>
            </p:cNvPr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10042;p61">
              <a:extLst>
                <a:ext uri="{FF2B5EF4-FFF2-40B4-BE49-F238E27FC236}">
                  <a16:creationId xmlns:a16="http://schemas.microsoft.com/office/drawing/2014/main" id="{6757BC45-4E93-F80D-64FE-AC9BDA146D8A}"/>
                </a:ext>
              </a:extLst>
            </p:cNvPr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10043;p61">
              <a:extLst>
                <a:ext uri="{FF2B5EF4-FFF2-40B4-BE49-F238E27FC236}">
                  <a16:creationId xmlns:a16="http://schemas.microsoft.com/office/drawing/2014/main" id="{5FDF3009-CD32-4092-E26A-29CACD936A95}"/>
                </a:ext>
              </a:extLst>
            </p:cNvPr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10044;p61">
              <a:extLst>
                <a:ext uri="{FF2B5EF4-FFF2-40B4-BE49-F238E27FC236}">
                  <a16:creationId xmlns:a16="http://schemas.microsoft.com/office/drawing/2014/main" id="{79A9D1EB-3A8B-ADF1-B4EA-30DC26F0F853}"/>
                </a:ext>
              </a:extLst>
            </p:cNvPr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10045;p61">
              <a:extLst>
                <a:ext uri="{FF2B5EF4-FFF2-40B4-BE49-F238E27FC236}">
                  <a16:creationId xmlns:a16="http://schemas.microsoft.com/office/drawing/2014/main" id="{C4BA52D4-57E9-0EA6-6723-16CB805B67AD}"/>
                </a:ext>
              </a:extLst>
            </p:cNvPr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10046;p61">
              <a:extLst>
                <a:ext uri="{FF2B5EF4-FFF2-40B4-BE49-F238E27FC236}">
                  <a16:creationId xmlns:a16="http://schemas.microsoft.com/office/drawing/2014/main" id="{7D45D4BA-BBED-BB93-FE0E-1A2576EDF6AB}"/>
                </a:ext>
              </a:extLst>
            </p:cNvPr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10047;p61">
              <a:extLst>
                <a:ext uri="{FF2B5EF4-FFF2-40B4-BE49-F238E27FC236}">
                  <a16:creationId xmlns:a16="http://schemas.microsoft.com/office/drawing/2014/main" id="{7196738A-9988-351C-AA5B-B9B5EBDB28A0}"/>
                </a:ext>
              </a:extLst>
            </p:cNvPr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10048;p61">
              <a:extLst>
                <a:ext uri="{FF2B5EF4-FFF2-40B4-BE49-F238E27FC236}">
                  <a16:creationId xmlns:a16="http://schemas.microsoft.com/office/drawing/2014/main" id="{0FCE05EC-4C7B-78F9-339B-9F204D0EE048}"/>
                </a:ext>
              </a:extLst>
            </p:cNvPr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10049;p61">
              <a:extLst>
                <a:ext uri="{FF2B5EF4-FFF2-40B4-BE49-F238E27FC236}">
                  <a16:creationId xmlns:a16="http://schemas.microsoft.com/office/drawing/2014/main" id="{8632A58F-CE11-1805-75D1-52BBF3CCAA87}"/>
                </a:ext>
              </a:extLst>
            </p:cNvPr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10050;p61">
            <a:extLst>
              <a:ext uri="{FF2B5EF4-FFF2-40B4-BE49-F238E27FC236}">
                <a16:creationId xmlns:a16="http://schemas.microsoft.com/office/drawing/2014/main" id="{BB296C62-78DA-431F-9230-E6BF900AAABD}"/>
              </a:ext>
            </a:extLst>
          </p:cNvPr>
          <p:cNvGrpSpPr/>
          <p:nvPr/>
        </p:nvGrpSpPr>
        <p:grpSpPr>
          <a:xfrm>
            <a:off x="3000661" y="3027702"/>
            <a:ext cx="348288" cy="340331"/>
            <a:chOff x="3567142" y="2905757"/>
            <a:chExt cx="348288" cy="34033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83" name="Google Shape;10051;p61">
              <a:extLst>
                <a:ext uri="{FF2B5EF4-FFF2-40B4-BE49-F238E27FC236}">
                  <a16:creationId xmlns:a16="http://schemas.microsoft.com/office/drawing/2014/main" id="{B61E999E-3552-2314-2DBB-9305B51B50DE}"/>
                </a:ext>
              </a:extLst>
            </p:cNvPr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10052;p61">
              <a:extLst>
                <a:ext uri="{FF2B5EF4-FFF2-40B4-BE49-F238E27FC236}">
                  <a16:creationId xmlns:a16="http://schemas.microsoft.com/office/drawing/2014/main" id="{5EA674BA-303B-747A-709C-B0B1C885C66A}"/>
                </a:ext>
              </a:extLst>
            </p:cNvPr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10053;p61">
              <a:extLst>
                <a:ext uri="{FF2B5EF4-FFF2-40B4-BE49-F238E27FC236}">
                  <a16:creationId xmlns:a16="http://schemas.microsoft.com/office/drawing/2014/main" id="{DF9EFFE5-6CF2-71F9-7989-7F73E7D4B5B1}"/>
                </a:ext>
              </a:extLst>
            </p:cNvPr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10054;p61">
              <a:extLst>
                <a:ext uri="{FF2B5EF4-FFF2-40B4-BE49-F238E27FC236}">
                  <a16:creationId xmlns:a16="http://schemas.microsoft.com/office/drawing/2014/main" id="{3D65D26F-65D8-25AD-8B97-AD4FCA42C406}"/>
                </a:ext>
              </a:extLst>
            </p:cNvPr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10055;p61">
              <a:extLst>
                <a:ext uri="{FF2B5EF4-FFF2-40B4-BE49-F238E27FC236}">
                  <a16:creationId xmlns:a16="http://schemas.microsoft.com/office/drawing/2014/main" id="{380104A3-91E9-D1BF-D8C4-C9A363CBE34B}"/>
                </a:ext>
              </a:extLst>
            </p:cNvPr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10056;p61">
            <a:extLst>
              <a:ext uri="{FF2B5EF4-FFF2-40B4-BE49-F238E27FC236}">
                <a16:creationId xmlns:a16="http://schemas.microsoft.com/office/drawing/2014/main" id="{31A8EFB5-5644-ACFA-1F56-EDCE1C15BFF5}"/>
              </a:ext>
            </a:extLst>
          </p:cNvPr>
          <p:cNvGrpSpPr/>
          <p:nvPr/>
        </p:nvGrpSpPr>
        <p:grpSpPr>
          <a:xfrm>
            <a:off x="304458" y="2097766"/>
            <a:ext cx="332375" cy="350071"/>
            <a:chOff x="870939" y="1975821"/>
            <a:chExt cx="332375" cy="35007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89" name="Google Shape;10057;p61">
              <a:extLst>
                <a:ext uri="{FF2B5EF4-FFF2-40B4-BE49-F238E27FC236}">
                  <a16:creationId xmlns:a16="http://schemas.microsoft.com/office/drawing/2014/main" id="{53785C74-EB32-2122-CFC5-79904F6D365A}"/>
                </a:ext>
              </a:extLst>
            </p:cNvPr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10058;p61">
              <a:extLst>
                <a:ext uri="{FF2B5EF4-FFF2-40B4-BE49-F238E27FC236}">
                  <a16:creationId xmlns:a16="http://schemas.microsoft.com/office/drawing/2014/main" id="{57B6544A-9D15-BA44-0A50-91CB1228C2EA}"/>
                </a:ext>
              </a:extLst>
            </p:cNvPr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10059;p61">
              <a:extLst>
                <a:ext uri="{FF2B5EF4-FFF2-40B4-BE49-F238E27FC236}">
                  <a16:creationId xmlns:a16="http://schemas.microsoft.com/office/drawing/2014/main" id="{C66E9E48-FF60-EB3D-CB4C-6BC98EA4FA36}"/>
                </a:ext>
              </a:extLst>
            </p:cNvPr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10060;p61">
              <a:extLst>
                <a:ext uri="{FF2B5EF4-FFF2-40B4-BE49-F238E27FC236}">
                  <a16:creationId xmlns:a16="http://schemas.microsoft.com/office/drawing/2014/main" id="{F415C49B-2E88-5F72-43E2-0FBF6773A7A1}"/>
                </a:ext>
              </a:extLst>
            </p:cNvPr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" name="Google Shape;10061;p61">
            <a:extLst>
              <a:ext uri="{FF2B5EF4-FFF2-40B4-BE49-F238E27FC236}">
                <a16:creationId xmlns:a16="http://schemas.microsoft.com/office/drawing/2014/main" id="{0E6247D7-9349-9EB8-FCE6-583636349138}"/>
              </a:ext>
            </a:extLst>
          </p:cNvPr>
          <p:cNvGrpSpPr/>
          <p:nvPr/>
        </p:nvGrpSpPr>
        <p:grpSpPr>
          <a:xfrm>
            <a:off x="7400622" y="2536986"/>
            <a:ext cx="355863" cy="361911"/>
            <a:chOff x="7967103" y="2415041"/>
            <a:chExt cx="355863" cy="36191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794" name="Google Shape;10062;p61">
              <a:extLst>
                <a:ext uri="{FF2B5EF4-FFF2-40B4-BE49-F238E27FC236}">
                  <a16:creationId xmlns:a16="http://schemas.microsoft.com/office/drawing/2014/main" id="{5769DE79-7015-2255-811E-41D847FB9861}"/>
                </a:ext>
              </a:extLst>
            </p:cNvPr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10063;p61">
              <a:extLst>
                <a:ext uri="{FF2B5EF4-FFF2-40B4-BE49-F238E27FC236}">
                  <a16:creationId xmlns:a16="http://schemas.microsoft.com/office/drawing/2014/main" id="{C20FC824-4FB3-10C6-6F05-FAA38AC819AB}"/>
                </a:ext>
              </a:extLst>
            </p:cNvPr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10064;p61">
              <a:extLst>
                <a:ext uri="{FF2B5EF4-FFF2-40B4-BE49-F238E27FC236}">
                  <a16:creationId xmlns:a16="http://schemas.microsoft.com/office/drawing/2014/main" id="{C0AA0DD2-E4EF-96D3-0BC2-D9D4F3E001B2}"/>
                </a:ext>
              </a:extLst>
            </p:cNvPr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10065;p61">
              <a:extLst>
                <a:ext uri="{FF2B5EF4-FFF2-40B4-BE49-F238E27FC236}">
                  <a16:creationId xmlns:a16="http://schemas.microsoft.com/office/drawing/2014/main" id="{77E1948E-2586-030A-2D23-C578533013B7}"/>
                </a:ext>
              </a:extLst>
            </p:cNvPr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10066;p61">
              <a:extLst>
                <a:ext uri="{FF2B5EF4-FFF2-40B4-BE49-F238E27FC236}">
                  <a16:creationId xmlns:a16="http://schemas.microsoft.com/office/drawing/2014/main" id="{CA29280D-AA46-6D51-AA23-1C5B7211A584}"/>
                </a:ext>
              </a:extLst>
            </p:cNvPr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10067;p61">
              <a:extLst>
                <a:ext uri="{FF2B5EF4-FFF2-40B4-BE49-F238E27FC236}">
                  <a16:creationId xmlns:a16="http://schemas.microsoft.com/office/drawing/2014/main" id="{9BBFF36A-8FA2-F6A9-4841-5A9002F54AA4}"/>
                </a:ext>
              </a:extLst>
            </p:cNvPr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10068;p61">
              <a:extLst>
                <a:ext uri="{FF2B5EF4-FFF2-40B4-BE49-F238E27FC236}">
                  <a16:creationId xmlns:a16="http://schemas.microsoft.com/office/drawing/2014/main" id="{4E8C2AE1-F093-A1D6-CEAB-32BA1E073352}"/>
                </a:ext>
              </a:extLst>
            </p:cNvPr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10069;p61">
              <a:extLst>
                <a:ext uri="{FF2B5EF4-FFF2-40B4-BE49-F238E27FC236}">
                  <a16:creationId xmlns:a16="http://schemas.microsoft.com/office/drawing/2014/main" id="{7F919D1B-7569-5493-B016-4DD4FA2A8F91}"/>
                </a:ext>
              </a:extLst>
            </p:cNvPr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10070;p61">
              <a:extLst>
                <a:ext uri="{FF2B5EF4-FFF2-40B4-BE49-F238E27FC236}">
                  <a16:creationId xmlns:a16="http://schemas.microsoft.com/office/drawing/2014/main" id="{F7A456F7-EADC-5B92-EC0F-DADA6BD5B645}"/>
                </a:ext>
              </a:extLst>
            </p:cNvPr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10071;p61">
              <a:extLst>
                <a:ext uri="{FF2B5EF4-FFF2-40B4-BE49-F238E27FC236}">
                  <a16:creationId xmlns:a16="http://schemas.microsoft.com/office/drawing/2014/main" id="{8F29D6E5-B9BB-BD4D-D77D-08B4B3C73825}"/>
                </a:ext>
              </a:extLst>
            </p:cNvPr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10072;p61">
              <a:extLst>
                <a:ext uri="{FF2B5EF4-FFF2-40B4-BE49-F238E27FC236}">
                  <a16:creationId xmlns:a16="http://schemas.microsoft.com/office/drawing/2014/main" id="{56F1DCF5-4DA8-AF1E-77D0-00532364234A}"/>
                </a:ext>
              </a:extLst>
            </p:cNvPr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10073;p61">
            <a:extLst>
              <a:ext uri="{FF2B5EF4-FFF2-40B4-BE49-F238E27FC236}">
                <a16:creationId xmlns:a16="http://schemas.microsoft.com/office/drawing/2014/main" id="{AFD0C545-606B-F706-F0B3-E1D86DC5C7EC}"/>
              </a:ext>
            </a:extLst>
          </p:cNvPr>
          <p:cNvGrpSpPr/>
          <p:nvPr/>
        </p:nvGrpSpPr>
        <p:grpSpPr>
          <a:xfrm>
            <a:off x="6962930" y="2536604"/>
            <a:ext cx="355863" cy="362292"/>
            <a:chOff x="7529411" y="2414659"/>
            <a:chExt cx="355863" cy="36229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06" name="Google Shape;10074;p61">
              <a:extLst>
                <a:ext uri="{FF2B5EF4-FFF2-40B4-BE49-F238E27FC236}">
                  <a16:creationId xmlns:a16="http://schemas.microsoft.com/office/drawing/2014/main" id="{BF786469-A9AA-8F89-69ED-2F118910ED68}"/>
                </a:ext>
              </a:extLst>
            </p:cNvPr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10075;p61">
              <a:extLst>
                <a:ext uri="{FF2B5EF4-FFF2-40B4-BE49-F238E27FC236}">
                  <a16:creationId xmlns:a16="http://schemas.microsoft.com/office/drawing/2014/main" id="{27F7703D-8817-FD7E-938A-FFF6D621662F}"/>
                </a:ext>
              </a:extLst>
            </p:cNvPr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10076;p61">
              <a:extLst>
                <a:ext uri="{FF2B5EF4-FFF2-40B4-BE49-F238E27FC236}">
                  <a16:creationId xmlns:a16="http://schemas.microsoft.com/office/drawing/2014/main" id="{76F198BC-7390-99DA-F8F7-B4872BAE772D}"/>
                </a:ext>
              </a:extLst>
            </p:cNvPr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10077;p61">
              <a:extLst>
                <a:ext uri="{FF2B5EF4-FFF2-40B4-BE49-F238E27FC236}">
                  <a16:creationId xmlns:a16="http://schemas.microsoft.com/office/drawing/2014/main" id="{A1D1E8F8-5E6B-310E-AA1F-053E4FF90315}"/>
                </a:ext>
              </a:extLst>
            </p:cNvPr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10078;p61">
              <a:extLst>
                <a:ext uri="{FF2B5EF4-FFF2-40B4-BE49-F238E27FC236}">
                  <a16:creationId xmlns:a16="http://schemas.microsoft.com/office/drawing/2014/main" id="{AD4FDF1A-DCC9-3E16-DFA4-1AAF2D990F8F}"/>
                </a:ext>
              </a:extLst>
            </p:cNvPr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10079;p61">
              <a:extLst>
                <a:ext uri="{FF2B5EF4-FFF2-40B4-BE49-F238E27FC236}">
                  <a16:creationId xmlns:a16="http://schemas.microsoft.com/office/drawing/2014/main" id="{77D03954-F9E0-395A-DBB3-7C904625A82D}"/>
                </a:ext>
              </a:extLst>
            </p:cNvPr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10080;p61">
              <a:extLst>
                <a:ext uri="{FF2B5EF4-FFF2-40B4-BE49-F238E27FC236}">
                  <a16:creationId xmlns:a16="http://schemas.microsoft.com/office/drawing/2014/main" id="{4B884E70-2E8C-9B8D-0530-5FC44491E9C2}"/>
                </a:ext>
              </a:extLst>
            </p:cNvPr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10081;p61">
              <a:extLst>
                <a:ext uri="{FF2B5EF4-FFF2-40B4-BE49-F238E27FC236}">
                  <a16:creationId xmlns:a16="http://schemas.microsoft.com/office/drawing/2014/main" id="{DAFF16D9-A969-1E18-5E3A-0796F4030049}"/>
                </a:ext>
              </a:extLst>
            </p:cNvPr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10082;p61">
              <a:extLst>
                <a:ext uri="{FF2B5EF4-FFF2-40B4-BE49-F238E27FC236}">
                  <a16:creationId xmlns:a16="http://schemas.microsoft.com/office/drawing/2014/main" id="{B648BD5C-F79A-AAF9-E65D-5522F4D62BA1}"/>
                </a:ext>
              </a:extLst>
            </p:cNvPr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10083;p61">
              <a:extLst>
                <a:ext uri="{FF2B5EF4-FFF2-40B4-BE49-F238E27FC236}">
                  <a16:creationId xmlns:a16="http://schemas.microsoft.com/office/drawing/2014/main" id="{5D4A42AA-1320-7402-FA9D-46CE48E00C00}"/>
                </a:ext>
              </a:extLst>
            </p:cNvPr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10084;p61">
              <a:extLst>
                <a:ext uri="{FF2B5EF4-FFF2-40B4-BE49-F238E27FC236}">
                  <a16:creationId xmlns:a16="http://schemas.microsoft.com/office/drawing/2014/main" id="{E39E051A-166C-0C7B-D427-114AFCBE159D}"/>
                </a:ext>
              </a:extLst>
            </p:cNvPr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10085;p61">
              <a:extLst>
                <a:ext uri="{FF2B5EF4-FFF2-40B4-BE49-F238E27FC236}">
                  <a16:creationId xmlns:a16="http://schemas.microsoft.com/office/drawing/2014/main" id="{2FC08DB0-CF0A-D3FB-C927-D7E2305B1616}"/>
                </a:ext>
              </a:extLst>
            </p:cNvPr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" name="Google Shape;10086;p61">
            <a:extLst>
              <a:ext uri="{FF2B5EF4-FFF2-40B4-BE49-F238E27FC236}">
                <a16:creationId xmlns:a16="http://schemas.microsoft.com/office/drawing/2014/main" id="{CB0C6742-5E48-5111-AB8E-42A67BF6570C}"/>
              </a:ext>
            </a:extLst>
          </p:cNvPr>
          <p:cNvGrpSpPr/>
          <p:nvPr/>
        </p:nvGrpSpPr>
        <p:grpSpPr>
          <a:xfrm>
            <a:off x="5166713" y="2553663"/>
            <a:ext cx="446826" cy="327059"/>
            <a:chOff x="5733194" y="2431718"/>
            <a:chExt cx="446826" cy="32705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19" name="Google Shape;10087;p61">
              <a:extLst>
                <a:ext uri="{FF2B5EF4-FFF2-40B4-BE49-F238E27FC236}">
                  <a16:creationId xmlns:a16="http://schemas.microsoft.com/office/drawing/2014/main" id="{74D2E5A0-D2A3-DD38-C76A-97F07F6CCC96}"/>
                </a:ext>
              </a:extLst>
            </p:cNvPr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10088;p61">
              <a:extLst>
                <a:ext uri="{FF2B5EF4-FFF2-40B4-BE49-F238E27FC236}">
                  <a16:creationId xmlns:a16="http://schemas.microsoft.com/office/drawing/2014/main" id="{9DDFD646-57DB-1736-816A-9D536D9010D2}"/>
                </a:ext>
              </a:extLst>
            </p:cNvPr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10089;p61">
              <a:extLst>
                <a:ext uri="{FF2B5EF4-FFF2-40B4-BE49-F238E27FC236}">
                  <a16:creationId xmlns:a16="http://schemas.microsoft.com/office/drawing/2014/main" id="{F4D6DC02-84C1-2CF5-B687-E6501EDB1B8B}"/>
                </a:ext>
              </a:extLst>
            </p:cNvPr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10090;p61">
            <a:extLst>
              <a:ext uri="{FF2B5EF4-FFF2-40B4-BE49-F238E27FC236}">
                <a16:creationId xmlns:a16="http://schemas.microsoft.com/office/drawing/2014/main" id="{124A944B-CCDA-AB09-BC32-854AD921A36A}"/>
              </a:ext>
            </a:extLst>
          </p:cNvPr>
          <p:cNvGrpSpPr/>
          <p:nvPr/>
        </p:nvGrpSpPr>
        <p:grpSpPr>
          <a:xfrm>
            <a:off x="4310299" y="2540009"/>
            <a:ext cx="407774" cy="356627"/>
            <a:chOff x="4876780" y="2418064"/>
            <a:chExt cx="407774" cy="35662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23" name="Google Shape;10091;p61">
              <a:extLst>
                <a:ext uri="{FF2B5EF4-FFF2-40B4-BE49-F238E27FC236}">
                  <a16:creationId xmlns:a16="http://schemas.microsoft.com/office/drawing/2014/main" id="{A0F6D9B8-46E8-9DD2-D6DA-57F854209532}"/>
                </a:ext>
              </a:extLst>
            </p:cNvPr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10092;p61">
              <a:extLst>
                <a:ext uri="{FF2B5EF4-FFF2-40B4-BE49-F238E27FC236}">
                  <a16:creationId xmlns:a16="http://schemas.microsoft.com/office/drawing/2014/main" id="{05505D1F-4B09-D78E-83A1-487F1BAF1F0B}"/>
                </a:ext>
              </a:extLst>
            </p:cNvPr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10093;p61">
              <a:extLst>
                <a:ext uri="{FF2B5EF4-FFF2-40B4-BE49-F238E27FC236}">
                  <a16:creationId xmlns:a16="http://schemas.microsoft.com/office/drawing/2014/main" id="{A4AEA144-E424-2565-947D-F00716DA8E44}"/>
                </a:ext>
              </a:extLst>
            </p:cNvPr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10094;p61">
              <a:extLst>
                <a:ext uri="{FF2B5EF4-FFF2-40B4-BE49-F238E27FC236}">
                  <a16:creationId xmlns:a16="http://schemas.microsoft.com/office/drawing/2014/main" id="{BF7FFECC-0605-84B8-860C-8717F3AEF9E7}"/>
                </a:ext>
              </a:extLst>
            </p:cNvPr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10095;p61">
              <a:extLst>
                <a:ext uri="{FF2B5EF4-FFF2-40B4-BE49-F238E27FC236}">
                  <a16:creationId xmlns:a16="http://schemas.microsoft.com/office/drawing/2014/main" id="{2DE497BA-88DD-0802-3A26-951CFF955625}"/>
                </a:ext>
              </a:extLst>
            </p:cNvPr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10096;p61">
              <a:extLst>
                <a:ext uri="{FF2B5EF4-FFF2-40B4-BE49-F238E27FC236}">
                  <a16:creationId xmlns:a16="http://schemas.microsoft.com/office/drawing/2014/main" id="{B224C08E-02DE-1460-56D4-4C2DF730FCAB}"/>
                </a:ext>
              </a:extLst>
            </p:cNvPr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10097;p61">
              <a:extLst>
                <a:ext uri="{FF2B5EF4-FFF2-40B4-BE49-F238E27FC236}">
                  <a16:creationId xmlns:a16="http://schemas.microsoft.com/office/drawing/2014/main" id="{675A3E43-1337-E45E-EFF4-9F67E85E4861}"/>
                </a:ext>
              </a:extLst>
            </p:cNvPr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10098;p61">
              <a:extLst>
                <a:ext uri="{FF2B5EF4-FFF2-40B4-BE49-F238E27FC236}">
                  <a16:creationId xmlns:a16="http://schemas.microsoft.com/office/drawing/2014/main" id="{D22604C5-B753-26C0-AA34-EB10F5371E53}"/>
                </a:ext>
              </a:extLst>
            </p:cNvPr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" name="Google Shape;10099;p61">
            <a:extLst>
              <a:ext uri="{FF2B5EF4-FFF2-40B4-BE49-F238E27FC236}">
                <a16:creationId xmlns:a16="http://schemas.microsoft.com/office/drawing/2014/main" id="{DB5BD80B-E388-ADB6-308F-84D000E90461}"/>
              </a:ext>
            </a:extLst>
          </p:cNvPr>
          <p:cNvGrpSpPr/>
          <p:nvPr/>
        </p:nvGrpSpPr>
        <p:grpSpPr>
          <a:xfrm>
            <a:off x="6504391" y="2532816"/>
            <a:ext cx="398321" cy="371013"/>
            <a:chOff x="7070872" y="2410871"/>
            <a:chExt cx="398321" cy="37101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32" name="Google Shape;10100;p61">
              <a:extLst>
                <a:ext uri="{FF2B5EF4-FFF2-40B4-BE49-F238E27FC236}">
                  <a16:creationId xmlns:a16="http://schemas.microsoft.com/office/drawing/2014/main" id="{E52DF0CE-3853-1E9F-F492-55FFEA271EF2}"/>
                </a:ext>
              </a:extLst>
            </p:cNvPr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0101;p61">
              <a:extLst>
                <a:ext uri="{FF2B5EF4-FFF2-40B4-BE49-F238E27FC236}">
                  <a16:creationId xmlns:a16="http://schemas.microsoft.com/office/drawing/2014/main" id="{7CE8D494-EE3A-C708-3DBE-5FECD53467D0}"/>
                </a:ext>
              </a:extLst>
            </p:cNvPr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0102;p61">
              <a:extLst>
                <a:ext uri="{FF2B5EF4-FFF2-40B4-BE49-F238E27FC236}">
                  <a16:creationId xmlns:a16="http://schemas.microsoft.com/office/drawing/2014/main" id="{6CD2AF09-CD74-8F48-0011-9B175937D9D7}"/>
                </a:ext>
              </a:extLst>
            </p:cNvPr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0103;p61">
              <a:extLst>
                <a:ext uri="{FF2B5EF4-FFF2-40B4-BE49-F238E27FC236}">
                  <a16:creationId xmlns:a16="http://schemas.microsoft.com/office/drawing/2014/main" id="{EC348AF2-DA40-1403-47CE-4227EE059AFC}"/>
                </a:ext>
              </a:extLst>
            </p:cNvPr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6" name="Google Shape;10104;p61">
            <a:extLst>
              <a:ext uri="{FF2B5EF4-FFF2-40B4-BE49-F238E27FC236}">
                <a16:creationId xmlns:a16="http://schemas.microsoft.com/office/drawing/2014/main" id="{C4636B6D-6ABC-08DD-8EC6-67AC30B10082}"/>
              </a:ext>
            </a:extLst>
          </p:cNvPr>
          <p:cNvSpPr/>
          <p:nvPr/>
        </p:nvSpPr>
        <p:spPr>
          <a:xfrm>
            <a:off x="5671847" y="2555541"/>
            <a:ext cx="316461" cy="324036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7" name="Google Shape;10105;p61">
            <a:extLst>
              <a:ext uri="{FF2B5EF4-FFF2-40B4-BE49-F238E27FC236}">
                <a16:creationId xmlns:a16="http://schemas.microsoft.com/office/drawing/2014/main" id="{4BD2D54A-0C1F-D84A-F9CB-3D127CE5F838}"/>
              </a:ext>
            </a:extLst>
          </p:cNvPr>
          <p:cNvGrpSpPr/>
          <p:nvPr/>
        </p:nvGrpSpPr>
        <p:grpSpPr>
          <a:xfrm>
            <a:off x="4751778" y="3104056"/>
            <a:ext cx="371013" cy="220787"/>
            <a:chOff x="5318259" y="2982111"/>
            <a:chExt cx="371013" cy="22078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38" name="Google Shape;10106;p61">
              <a:extLst>
                <a:ext uri="{FF2B5EF4-FFF2-40B4-BE49-F238E27FC236}">
                  <a16:creationId xmlns:a16="http://schemas.microsoft.com/office/drawing/2014/main" id="{CC172615-8862-A8A3-28B0-729CBA9F4BDA}"/>
                </a:ext>
              </a:extLst>
            </p:cNvPr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0107;p61">
              <a:extLst>
                <a:ext uri="{FF2B5EF4-FFF2-40B4-BE49-F238E27FC236}">
                  <a16:creationId xmlns:a16="http://schemas.microsoft.com/office/drawing/2014/main" id="{AC89DCEC-2BC7-0F36-0D27-2FFC033E0EBF}"/>
                </a:ext>
              </a:extLst>
            </p:cNvPr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10108;p61">
              <a:extLst>
                <a:ext uri="{FF2B5EF4-FFF2-40B4-BE49-F238E27FC236}">
                  <a16:creationId xmlns:a16="http://schemas.microsoft.com/office/drawing/2014/main" id="{08ABA081-FD28-A8B5-CC6A-6FE4EE86DE45}"/>
                </a:ext>
              </a:extLst>
            </p:cNvPr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10109;p61">
              <a:extLst>
                <a:ext uri="{FF2B5EF4-FFF2-40B4-BE49-F238E27FC236}">
                  <a16:creationId xmlns:a16="http://schemas.microsoft.com/office/drawing/2014/main" id="{B35561BD-2B1F-9AF0-591C-EEE80C915714}"/>
                </a:ext>
              </a:extLst>
            </p:cNvPr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10110;p61">
              <a:extLst>
                <a:ext uri="{FF2B5EF4-FFF2-40B4-BE49-F238E27FC236}">
                  <a16:creationId xmlns:a16="http://schemas.microsoft.com/office/drawing/2014/main" id="{F928E24B-83A6-6101-0D50-41F31773A76E}"/>
                </a:ext>
              </a:extLst>
            </p:cNvPr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10111;p61">
              <a:extLst>
                <a:ext uri="{FF2B5EF4-FFF2-40B4-BE49-F238E27FC236}">
                  <a16:creationId xmlns:a16="http://schemas.microsoft.com/office/drawing/2014/main" id="{DA3BB8C5-155B-C8E9-D1D5-13AA8265FB66}"/>
                </a:ext>
              </a:extLst>
            </p:cNvPr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0112;p61">
              <a:extLst>
                <a:ext uri="{FF2B5EF4-FFF2-40B4-BE49-F238E27FC236}">
                  <a16:creationId xmlns:a16="http://schemas.microsoft.com/office/drawing/2014/main" id="{77D410B8-D598-C59E-29B0-AA0D9FA8AFE6}"/>
                </a:ext>
              </a:extLst>
            </p:cNvPr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0113;p61">
              <a:extLst>
                <a:ext uri="{FF2B5EF4-FFF2-40B4-BE49-F238E27FC236}">
                  <a16:creationId xmlns:a16="http://schemas.microsoft.com/office/drawing/2014/main" id="{6B27CEA2-98AF-4AB2-4B2E-1C0CFC076BC5}"/>
                </a:ext>
              </a:extLst>
            </p:cNvPr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6" name="Google Shape;10114;p61">
            <a:extLst>
              <a:ext uri="{FF2B5EF4-FFF2-40B4-BE49-F238E27FC236}">
                <a16:creationId xmlns:a16="http://schemas.microsoft.com/office/drawing/2014/main" id="{40E8B529-32B8-67F5-BC7B-6216A450D985}"/>
              </a:ext>
            </a:extLst>
          </p:cNvPr>
          <p:cNvGrpSpPr/>
          <p:nvPr/>
        </p:nvGrpSpPr>
        <p:grpSpPr>
          <a:xfrm>
            <a:off x="6507447" y="3027702"/>
            <a:ext cx="371395" cy="371809"/>
            <a:chOff x="7073928" y="2905757"/>
            <a:chExt cx="371395" cy="37180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47" name="Google Shape;10115;p61">
              <a:extLst>
                <a:ext uri="{FF2B5EF4-FFF2-40B4-BE49-F238E27FC236}">
                  <a16:creationId xmlns:a16="http://schemas.microsoft.com/office/drawing/2014/main" id="{CD6C935A-17F5-C832-4693-A22088F0BFB9}"/>
                </a:ext>
              </a:extLst>
            </p:cNvPr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10116;p61">
              <a:extLst>
                <a:ext uri="{FF2B5EF4-FFF2-40B4-BE49-F238E27FC236}">
                  <a16:creationId xmlns:a16="http://schemas.microsoft.com/office/drawing/2014/main" id="{43708095-0FDC-8799-A703-34D246C2CB11}"/>
                </a:ext>
              </a:extLst>
            </p:cNvPr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0117;p61">
              <a:extLst>
                <a:ext uri="{FF2B5EF4-FFF2-40B4-BE49-F238E27FC236}">
                  <a16:creationId xmlns:a16="http://schemas.microsoft.com/office/drawing/2014/main" id="{6D3C34C8-1ED0-623A-5907-3BDB9D7B86B9}"/>
                </a:ext>
              </a:extLst>
            </p:cNvPr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10118;p61">
            <a:extLst>
              <a:ext uri="{FF2B5EF4-FFF2-40B4-BE49-F238E27FC236}">
                <a16:creationId xmlns:a16="http://schemas.microsoft.com/office/drawing/2014/main" id="{388EF36D-7442-8483-519F-F02A176B3D33}"/>
              </a:ext>
            </a:extLst>
          </p:cNvPr>
          <p:cNvGrpSpPr/>
          <p:nvPr/>
        </p:nvGrpSpPr>
        <p:grpSpPr>
          <a:xfrm>
            <a:off x="5621846" y="3077353"/>
            <a:ext cx="371395" cy="272857"/>
            <a:chOff x="6188327" y="2955408"/>
            <a:chExt cx="371395" cy="27285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51" name="Google Shape;10119;p61">
              <a:extLst>
                <a:ext uri="{FF2B5EF4-FFF2-40B4-BE49-F238E27FC236}">
                  <a16:creationId xmlns:a16="http://schemas.microsoft.com/office/drawing/2014/main" id="{370082E3-3315-C0B1-5929-201939271C92}"/>
                </a:ext>
              </a:extLst>
            </p:cNvPr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0120;p61">
              <a:extLst>
                <a:ext uri="{FF2B5EF4-FFF2-40B4-BE49-F238E27FC236}">
                  <a16:creationId xmlns:a16="http://schemas.microsoft.com/office/drawing/2014/main" id="{C0F092B6-905B-A3CB-0788-1DF13CB58E31}"/>
                </a:ext>
              </a:extLst>
            </p:cNvPr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10121;p61">
            <a:extLst>
              <a:ext uri="{FF2B5EF4-FFF2-40B4-BE49-F238E27FC236}">
                <a16:creationId xmlns:a16="http://schemas.microsoft.com/office/drawing/2014/main" id="{CBCD126F-620A-03A3-1233-9231EF4E00F7}"/>
              </a:ext>
            </a:extLst>
          </p:cNvPr>
          <p:cNvGrpSpPr/>
          <p:nvPr/>
        </p:nvGrpSpPr>
        <p:grpSpPr>
          <a:xfrm>
            <a:off x="6954973" y="3028084"/>
            <a:ext cx="359651" cy="371013"/>
            <a:chOff x="7521454" y="2906139"/>
            <a:chExt cx="359651" cy="37101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54" name="Google Shape;10122;p61">
              <a:extLst>
                <a:ext uri="{FF2B5EF4-FFF2-40B4-BE49-F238E27FC236}">
                  <a16:creationId xmlns:a16="http://schemas.microsoft.com/office/drawing/2014/main" id="{59C0562F-8503-DEE5-259B-ECD2E0F98CAA}"/>
                </a:ext>
              </a:extLst>
            </p:cNvPr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10123;p61">
              <a:extLst>
                <a:ext uri="{FF2B5EF4-FFF2-40B4-BE49-F238E27FC236}">
                  <a16:creationId xmlns:a16="http://schemas.microsoft.com/office/drawing/2014/main" id="{29AC998F-AA21-74F3-8C7F-770B669BA9CF}"/>
                </a:ext>
              </a:extLst>
            </p:cNvPr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0124;p61">
              <a:extLst>
                <a:ext uri="{FF2B5EF4-FFF2-40B4-BE49-F238E27FC236}">
                  <a16:creationId xmlns:a16="http://schemas.microsoft.com/office/drawing/2014/main" id="{83080907-81D0-1EC1-10CC-6FE622099DAE}"/>
                </a:ext>
              </a:extLst>
            </p:cNvPr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0125;p61">
              <a:extLst>
                <a:ext uri="{FF2B5EF4-FFF2-40B4-BE49-F238E27FC236}">
                  <a16:creationId xmlns:a16="http://schemas.microsoft.com/office/drawing/2014/main" id="{8035E328-C02E-41BD-1FC8-FA37A9A21FF2}"/>
                </a:ext>
              </a:extLst>
            </p:cNvPr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0126;p61">
              <a:extLst>
                <a:ext uri="{FF2B5EF4-FFF2-40B4-BE49-F238E27FC236}">
                  <a16:creationId xmlns:a16="http://schemas.microsoft.com/office/drawing/2014/main" id="{3A6186FC-802B-ABA4-2F44-382A1A73E127}"/>
                </a:ext>
              </a:extLst>
            </p:cNvPr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10127;p61">
            <a:extLst>
              <a:ext uri="{FF2B5EF4-FFF2-40B4-BE49-F238E27FC236}">
                <a16:creationId xmlns:a16="http://schemas.microsoft.com/office/drawing/2014/main" id="{B7C7ACCC-2E0E-37F0-2302-D6B1BA4B1EFA}"/>
              </a:ext>
            </a:extLst>
          </p:cNvPr>
          <p:cNvGrpSpPr/>
          <p:nvPr/>
        </p:nvGrpSpPr>
        <p:grpSpPr>
          <a:xfrm>
            <a:off x="5216364" y="3028466"/>
            <a:ext cx="301661" cy="371013"/>
            <a:chOff x="5782845" y="2906521"/>
            <a:chExt cx="301661" cy="37101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60" name="Google Shape;10128;p61">
              <a:extLst>
                <a:ext uri="{FF2B5EF4-FFF2-40B4-BE49-F238E27FC236}">
                  <a16:creationId xmlns:a16="http://schemas.microsoft.com/office/drawing/2014/main" id="{D3865E33-5A72-597C-2986-A967F7FA2E14}"/>
                </a:ext>
              </a:extLst>
            </p:cNvPr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0129;p61">
              <a:extLst>
                <a:ext uri="{FF2B5EF4-FFF2-40B4-BE49-F238E27FC236}">
                  <a16:creationId xmlns:a16="http://schemas.microsoft.com/office/drawing/2014/main" id="{3887E2DF-9FD1-FE9F-19B8-C03520C04CCF}"/>
                </a:ext>
              </a:extLst>
            </p:cNvPr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0130;p61">
              <a:extLst>
                <a:ext uri="{FF2B5EF4-FFF2-40B4-BE49-F238E27FC236}">
                  <a16:creationId xmlns:a16="http://schemas.microsoft.com/office/drawing/2014/main" id="{EFAD240C-8B24-2E38-1615-F891FDFEC4BE}"/>
                </a:ext>
              </a:extLst>
            </p:cNvPr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3" name="Google Shape;10131;p61">
            <a:extLst>
              <a:ext uri="{FF2B5EF4-FFF2-40B4-BE49-F238E27FC236}">
                <a16:creationId xmlns:a16="http://schemas.microsoft.com/office/drawing/2014/main" id="{B0F6696A-2654-3775-8364-CF061B247FDC}"/>
              </a:ext>
            </a:extLst>
          </p:cNvPr>
          <p:cNvGrpSpPr/>
          <p:nvPr/>
        </p:nvGrpSpPr>
        <p:grpSpPr>
          <a:xfrm>
            <a:off x="2972621" y="2549494"/>
            <a:ext cx="355099" cy="355481"/>
            <a:chOff x="3539102" y="2427549"/>
            <a:chExt cx="355099" cy="35548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64" name="Google Shape;10132;p61">
              <a:extLst>
                <a:ext uri="{FF2B5EF4-FFF2-40B4-BE49-F238E27FC236}">
                  <a16:creationId xmlns:a16="http://schemas.microsoft.com/office/drawing/2014/main" id="{47A08650-C309-97D7-08AE-ABEE94506A8C}"/>
                </a:ext>
              </a:extLst>
            </p:cNvPr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0133;p61">
              <a:extLst>
                <a:ext uri="{FF2B5EF4-FFF2-40B4-BE49-F238E27FC236}">
                  <a16:creationId xmlns:a16="http://schemas.microsoft.com/office/drawing/2014/main" id="{CE50E415-6B87-0C74-8ECE-2335A6082CDC}"/>
                </a:ext>
              </a:extLst>
            </p:cNvPr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6" name="Google Shape;10134;p61">
            <a:extLst>
              <a:ext uri="{FF2B5EF4-FFF2-40B4-BE49-F238E27FC236}">
                <a16:creationId xmlns:a16="http://schemas.microsoft.com/office/drawing/2014/main" id="{6119F5DE-3CB4-CEE7-F998-90C2AA9766D8}"/>
              </a:ext>
            </a:extLst>
          </p:cNvPr>
          <p:cNvGrpSpPr/>
          <p:nvPr/>
        </p:nvGrpSpPr>
        <p:grpSpPr>
          <a:xfrm>
            <a:off x="6064058" y="3039447"/>
            <a:ext cx="371777" cy="349434"/>
            <a:chOff x="6630539" y="2917502"/>
            <a:chExt cx="371777" cy="3494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67" name="Google Shape;10135;p61">
              <a:extLst>
                <a:ext uri="{FF2B5EF4-FFF2-40B4-BE49-F238E27FC236}">
                  <a16:creationId xmlns:a16="http://schemas.microsoft.com/office/drawing/2014/main" id="{0E657B24-0F43-5C06-CA95-5693AFFEFC9B}"/>
                </a:ext>
              </a:extLst>
            </p:cNvPr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0136;p61">
              <a:extLst>
                <a:ext uri="{FF2B5EF4-FFF2-40B4-BE49-F238E27FC236}">
                  <a16:creationId xmlns:a16="http://schemas.microsoft.com/office/drawing/2014/main" id="{D11B8BF9-C721-BB3A-49BA-1C93A45C48A1}"/>
                </a:ext>
              </a:extLst>
            </p:cNvPr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10137;p61">
              <a:extLst>
                <a:ext uri="{FF2B5EF4-FFF2-40B4-BE49-F238E27FC236}">
                  <a16:creationId xmlns:a16="http://schemas.microsoft.com/office/drawing/2014/main" id="{82716D15-90DD-0309-6B25-B5BA8DA528DE}"/>
                </a:ext>
              </a:extLst>
            </p:cNvPr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10138;p61">
              <a:extLst>
                <a:ext uri="{FF2B5EF4-FFF2-40B4-BE49-F238E27FC236}">
                  <a16:creationId xmlns:a16="http://schemas.microsoft.com/office/drawing/2014/main" id="{114EBF55-C352-EAD7-6571-E78A16190BDE}"/>
                </a:ext>
              </a:extLst>
            </p:cNvPr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10139;p61">
              <a:extLst>
                <a:ext uri="{FF2B5EF4-FFF2-40B4-BE49-F238E27FC236}">
                  <a16:creationId xmlns:a16="http://schemas.microsoft.com/office/drawing/2014/main" id="{13B278BE-4F9C-588B-B998-2E1F395D46FA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10140;p61">
              <a:extLst>
                <a:ext uri="{FF2B5EF4-FFF2-40B4-BE49-F238E27FC236}">
                  <a16:creationId xmlns:a16="http://schemas.microsoft.com/office/drawing/2014/main" id="{95ECBD38-9C8D-428F-68E4-04C616083ED0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0141;p61">
              <a:extLst>
                <a:ext uri="{FF2B5EF4-FFF2-40B4-BE49-F238E27FC236}">
                  <a16:creationId xmlns:a16="http://schemas.microsoft.com/office/drawing/2014/main" id="{D74FF322-F276-22E5-AD6B-75B4BDC7A61F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10142;p61">
            <a:extLst>
              <a:ext uri="{FF2B5EF4-FFF2-40B4-BE49-F238E27FC236}">
                <a16:creationId xmlns:a16="http://schemas.microsoft.com/office/drawing/2014/main" id="{ED3DC92F-046E-8E97-FF80-53E66D3D9A7A}"/>
              </a:ext>
            </a:extLst>
          </p:cNvPr>
          <p:cNvGrpSpPr/>
          <p:nvPr/>
        </p:nvGrpSpPr>
        <p:grpSpPr>
          <a:xfrm>
            <a:off x="1604993" y="3491174"/>
            <a:ext cx="408156" cy="343737"/>
            <a:chOff x="2171474" y="3369229"/>
            <a:chExt cx="408156" cy="34373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75" name="Google Shape;10143;p61">
              <a:extLst>
                <a:ext uri="{FF2B5EF4-FFF2-40B4-BE49-F238E27FC236}">
                  <a16:creationId xmlns:a16="http://schemas.microsoft.com/office/drawing/2014/main" id="{B6D8949E-8EBF-5317-ED65-9A2E7FADD9F0}"/>
                </a:ext>
              </a:extLst>
            </p:cNvPr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10144;p61">
              <a:extLst>
                <a:ext uri="{FF2B5EF4-FFF2-40B4-BE49-F238E27FC236}">
                  <a16:creationId xmlns:a16="http://schemas.microsoft.com/office/drawing/2014/main" id="{643877FE-7A31-EFBC-C08D-D03179ACA866}"/>
                </a:ext>
              </a:extLst>
            </p:cNvPr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10145;p61">
              <a:extLst>
                <a:ext uri="{FF2B5EF4-FFF2-40B4-BE49-F238E27FC236}">
                  <a16:creationId xmlns:a16="http://schemas.microsoft.com/office/drawing/2014/main" id="{B5DD525F-C51F-47AB-CE78-309057DD95EF}"/>
                </a:ext>
              </a:extLst>
            </p:cNvPr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10146;p61">
              <a:extLst>
                <a:ext uri="{FF2B5EF4-FFF2-40B4-BE49-F238E27FC236}">
                  <a16:creationId xmlns:a16="http://schemas.microsoft.com/office/drawing/2014/main" id="{FC306BD2-0023-6B7A-AE8E-0B4089D11FF3}"/>
                </a:ext>
              </a:extLst>
            </p:cNvPr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10147;p61">
            <a:extLst>
              <a:ext uri="{FF2B5EF4-FFF2-40B4-BE49-F238E27FC236}">
                <a16:creationId xmlns:a16="http://schemas.microsoft.com/office/drawing/2014/main" id="{6674B75C-ECC9-5810-9218-E59D76D4DF78}"/>
              </a:ext>
            </a:extLst>
          </p:cNvPr>
          <p:cNvGrpSpPr/>
          <p:nvPr/>
        </p:nvGrpSpPr>
        <p:grpSpPr>
          <a:xfrm>
            <a:off x="4324717" y="3047053"/>
            <a:ext cx="334634" cy="334634"/>
            <a:chOff x="4891198" y="2925108"/>
            <a:chExt cx="334634" cy="3346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80" name="Google Shape;10148;p61">
              <a:extLst>
                <a:ext uri="{FF2B5EF4-FFF2-40B4-BE49-F238E27FC236}">
                  <a16:creationId xmlns:a16="http://schemas.microsoft.com/office/drawing/2014/main" id="{D97EC5E6-B51B-2AB9-6AF1-1E11675FACAC}"/>
                </a:ext>
              </a:extLst>
            </p:cNvPr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10149;p61">
              <a:extLst>
                <a:ext uri="{FF2B5EF4-FFF2-40B4-BE49-F238E27FC236}">
                  <a16:creationId xmlns:a16="http://schemas.microsoft.com/office/drawing/2014/main" id="{2FE5F937-8F84-8E9A-035A-DF0F0264BB16}"/>
                </a:ext>
              </a:extLst>
            </p:cNvPr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10150;p61">
              <a:extLst>
                <a:ext uri="{FF2B5EF4-FFF2-40B4-BE49-F238E27FC236}">
                  <a16:creationId xmlns:a16="http://schemas.microsoft.com/office/drawing/2014/main" id="{3ECEE623-7690-436C-3666-5F1656493602}"/>
                </a:ext>
              </a:extLst>
            </p:cNvPr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10151;p61">
              <a:extLst>
                <a:ext uri="{FF2B5EF4-FFF2-40B4-BE49-F238E27FC236}">
                  <a16:creationId xmlns:a16="http://schemas.microsoft.com/office/drawing/2014/main" id="{E2D90727-8047-9D70-D1C6-B56BB266B8A7}"/>
                </a:ext>
              </a:extLst>
            </p:cNvPr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0152;p61">
              <a:extLst>
                <a:ext uri="{FF2B5EF4-FFF2-40B4-BE49-F238E27FC236}">
                  <a16:creationId xmlns:a16="http://schemas.microsoft.com/office/drawing/2014/main" id="{A5CFD34C-A7C0-DEBF-0E0C-2E241EA10CF6}"/>
                </a:ext>
              </a:extLst>
            </p:cNvPr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0153;p61">
              <a:extLst>
                <a:ext uri="{FF2B5EF4-FFF2-40B4-BE49-F238E27FC236}">
                  <a16:creationId xmlns:a16="http://schemas.microsoft.com/office/drawing/2014/main" id="{CF0F562B-629A-3645-1BEA-15241303E101}"/>
                </a:ext>
              </a:extLst>
            </p:cNvPr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10154;p61">
              <a:extLst>
                <a:ext uri="{FF2B5EF4-FFF2-40B4-BE49-F238E27FC236}">
                  <a16:creationId xmlns:a16="http://schemas.microsoft.com/office/drawing/2014/main" id="{A84A5B1F-F120-45B9-4D1A-C636FC916765}"/>
                </a:ext>
              </a:extLst>
            </p:cNvPr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10155;p61">
              <a:extLst>
                <a:ext uri="{FF2B5EF4-FFF2-40B4-BE49-F238E27FC236}">
                  <a16:creationId xmlns:a16="http://schemas.microsoft.com/office/drawing/2014/main" id="{B429B564-C32F-370F-C8E2-16BF2B143DCF}"/>
                </a:ext>
              </a:extLst>
            </p:cNvPr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10156;p61">
            <a:extLst>
              <a:ext uri="{FF2B5EF4-FFF2-40B4-BE49-F238E27FC236}">
                <a16:creationId xmlns:a16="http://schemas.microsoft.com/office/drawing/2014/main" id="{67A9135E-9F8B-A1B0-C474-FF7903A35F4A}"/>
              </a:ext>
            </a:extLst>
          </p:cNvPr>
          <p:cNvGrpSpPr/>
          <p:nvPr/>
        </p:nvGrpSpPr>
        <p:grpSpPr>
          <a:xfrm>
            <a:off x="7409693" y="3047053"/>
            <a:ext cx="334666" cy="334634"/>
            <a:chOff x="7976174" y="2925108"/>
            <a:chExt cx="334666" cy="3346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89" name="Google Shape;10157;p61">
              <a:extLst>
                <a:ext uri="{FF2B5EF4-FFF2-40B4-BE49-F238E27FC236}">
                  <a16:creationId xmlns:a16="http://schemas.microsoft.com/office/drawing/2014/main" id="{7C632629-3303-EBC2-C8EE-D233913FA02C}"/>
                </a:ext>
              </a:extLst>
            </p:cNvPr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0158;p61">
              <a:extLst>
                <a:ext uri="{FF2B5EF4-FFF2-40B4-BE49-F238E27FC236}">
                  <a16:creationId xmlns:a16="http://schemas.microsoft.com/office/drawing/2014/main" id="{D3CBA1CB-67B2-2559-25C4-5E52235B22B3}"/>
                </a:ext>
              </a:extLst>
            </p:cNvPr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0159;p61">
              <a:extLst>
                <a:ext uri="{FF2B5EF4-FFF2-40B4-BE49-F238E27FC236}">
                  <a16:creationId xmlns:a16="http://schemas.microsoft.com/office/drawing/2014/main" id="{A1919A35-121E-16DA-6061-23E597F72C87}"/>
                </a:ext>
              </a:extLst>
            </p:cNvPr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0160;p61">
              <a:extLst>
                <a:ext uri="{FF2B5EF4-FFF2-40B4-BE49-F238E27FC236}">
                  <a16:creationId xmlns:a16="http://schemas.microsoft.com/office/drawing/2014/main" id="{EA342286-6341-1026-5CAC-684D3A838D94}"/>
                </a:ext>
              </a:extLst>
            </p:cNvPr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0161;p61">
              <a:extLst>
                <a:ext uri="{FF2B5EF4-FFF2-40B4-BE49-F238E27FC236}">
                  <a16:creationId xmlns:a16="http://schemas.microsoft.com/office/drawing/2014/main" id="{2FC6EB2D-15A6-F37A-7EC8-D1E538E013DC}"/>
                </a:ext>
              </a:extLst>
            </p:cNvPr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0162;p61">
              <a:extLst>
                <a:ext uri="{FF2B5EF4-FFF2-40B4-BE49-F238E27FC236}">
                  <a16:creationId xmlns:a16="http://schemas.microsoft.com/office/drawing/2014/main" id="{9DB6D8AD-D476-C40B-0A8F-D7202FA3FFC7}"/>
                </a:ext>
              </a:extLst>
            </p:cNvPr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10163;p61">
              <a:extLst>
                <a:ext uri="{FF2B5EF4-FFF2-40B4-BE49-F238E27FC236}">
                  <a16:creationId xmlns:a16="http://schemas.microsoft.com/office/drawing/2014/main" id="{05887B3E-EF8F-CC82-C78B-1DF1D6ECE466}"/>
                </a:ext>
              </a:extLst>
            </p:cNvPr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10164;p61">
              <a:extLst>
                <a:ext uri="{FF2B5EF4-FFF2-40B4-BE49-F238E27FC236}">
                  <a16:creationId xmlns:a16="http://schemas.microsoft.com/office/drawing/2014/main" id="{934A4E8E-93E4-80D0-8683-0305191A3CC7}"/>
                </a:ext>
              </a:extLst>
            </p:cNvPr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10165;p61">
              <a:extLst>
                <a:ext uri="{FF2B5EF4-FFF2-40B4-BE49-F238E27FC236}">
                  <a16:creationId xmlns:a16="http://schemas.microsoft.com/office/drawing/2014/main" id="{84C3FD4B-42D5-DF13-F6E8-7B6670467AFD}"/>
                </a:ext>
              </a:extLst>
            </p:cNvPr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10166;p61">
            <a:extLst>
              <a:ext uri="{FF2B5EF4-FFF2-40B4-BE49-F238E27FC236}">
                <a16:creationId xmlns:a16="http://schemas.microsoft.com/office/drawing/2014/main" id="{611A5B8F-73C7-06A2-B947-7EC812559D4F}"/>
              </a:ext>
            </a:extLst>
          </p:cNvPr>
          <p:cNvGrpSpPr/>
          <p:nvPr/>
        </p:nvGrpSpPr>
        <p:grpSpPr>
          <a:xfrm>
            <a:off x="2525476" y="3496076"/>
            <a:ext cx="354717" cy="332757"/>
            <a:chOff x="3091957" y="3374131"/>
            <a:chExt cx="354717" cy="33275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899" name="Google Shape;10167;p61">
              <a:extLst>
                <a:ext uri="{FF2B5EF4-FFF2-40B4-BE49-F238E27FC236}">
                  <a16:creationId xmlns:a16="http://schemas.microsoft.com/office/drawing/2014/main" id="{B2ECC216-103C-6D11-A98B-D46CE73AAEF5}"/>
                </a:ext>
              </a:extLst>
            </p:cNvPr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0168;p61">
              <a:extLst>
                <a:ext uri="{FF2B5EF4-FFF2-40B4-BE49-F238E27FC236}">
                  <a16:creationId xmlns:a16="http://schemas.microsoft.com/office/drawing/2014/main" id="{EE7B234B-B5BA-C337-23E1-BE8B06129965}"/>
                </a:ext>
              </a:extLst>
            </p:cNvPr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0169;p61">
              <a:extLst>
                <a:ext uri="{FF2B5EF4-FFF2-40B4-BE49-F238E27FC236}">
                  <a16:creationId xmlns:a16="http://schemas.microsoft.com/office/drawing/2014/main" id="{08AED9DF-C400-AE64-9884-D4DC84F1167B}"/>
                </a:ext>
              </a:extLst>
            </p:cNvPr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0170;p61">
              <a:extLst>
                <a:ext uri="{FF2B5EF4-FFF2-40B4-BE49-F238E27FC236}">
                  <a16:creationId xmlns:a16="http://schemas.microsoft.com/office/drawing/2014/main" id="{7EB1DDAC-EF77-1540-B5CB-29066ED62A30}"/>
                </a:ext>
              </a:extLst>
            </p:cNvPr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10171;p61">
              <a:extLst>
                <a:ext uri="{FF2B5EF4-FFF2-40B4-BE49-F238E27FC236}">
                  <a16:creationId xmlns:a16="http://schemas.microsoft.com/office/drawing/2014/main" id="{06C49933-97CB-C888-EE50-6B4F35906D5F}"/>
                </a:ext>
              </a:extLst>
            </p:cNvPr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10172;p61">
              <a:extLst>
                <a:ext uri="{FF2B5EF4-FFF2-40B4-BE49-F238E27FC236}">
                  <a16:creationId xmlns:a16="http://schemas.microsoft.com/office/drawing/2014/main" id="{6F005597-230E-50D6-E0A6-771F9DE3924A}"/>
                </a:ext>
              </a:extLst>
            </p:cNvPr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10173;p61">
            <a:extLst>
              <a:ext uri="{FF2B5EF4-FFF2-40B4-BE49-F238E27FC236}">
                <a16:creationId xmlns:a16="http://schemas.microsoft.com/office/drawing/2014/main" id="{E0EB0DF5-6DD5-51E9-1939-35D74A9A7B70}"/>
              </a:ext>
            </a:extLst>
          </p:cNvPr>
          <p:cNvGrpSpPr/>
          <p:nvPr/>
        </p:nvGrpSpPr>
        <p:grpSpPr>
          <a:xfrm>
            <a:off x="3421675" y="3502155"/>
            <a:ext cx="353954" cy="318880"/>
            <a:chOff x="3988156" y="3380210"/>
            <a:chExt cx="353954" cy="31888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06" name="Google Shape;10174;p61">
              <a:extLst>
                <a:ext uri="{FF2B5EF4-FFF2-40B4-BE49-F238E27FC236}">
                  <a16:creationId xmlns:a16="http://schemas.microsoft.com/office/drawing/2014/main" id="{342774D6-2714-780D-BD6F-AA75290CA1F3}"/>
                </a:ext>
              </a:extLst>
            </p:cNvPr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0175;p61">
              <a:extLst>
                <a:ext uri="{FF2B5EF4-FFF2-40B4-BE49-F238E27FC236}">
                  <a16:creationId xmlns:a16="http://schemas.microsoft.com/office/drawing/2014/main" id="{6C460EA6-BA0D-A9AD-526E-68022BBC82DE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0176;p61">
              <a:extLst>
                <a:ext uri="{FF2B5EF4-FFF2-40B4-BE49-F238E27FC236}">
                  <a16:creationId xmlns:a16="http://schemas.microsoft.com/office/drawing/2014/main" id="{93E58DC8-9FF2-B840-26D1-2E09897EBADF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0177;p61">
              <a:extLst>
                <a:ext uri="{FF2B5EF4-FFF2-40B4-BE49-F238E27FC236}">
                  <a16:creationId xmlns:a16="http://schemas.microsoft.com/office/drawing/2014/main" id="{F25F195A-A72F-933C-D4A1-609F768BB4BC}"/>
                </a:ext>
              </a:extLst>
            </p:cNvPr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0178;p61">
              <a:extLst>
                <a:ext uri="{FF2B5EF4-FFF2-40B4-BE49-F238E27FC236}">
                  <a16:creationId xmlns:a16="http://schemas.microsoft.com/office/drawing/2014/main" id="{CE2F828F-4619-688D-2929-7AEF9521970D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" name="Google Shape;10179;p61">
            <a:extLst>
              <a:ext uri="{FF2B5EF4-FFF2-40B4-BE49-F238E27FC236}">
                <a16:creationId xmlns:a16="http://schemas.microsoft.com/office/drawing/2014/main" id="{7BEAB16B-614E-38F5-B74B-CBD8448356D2}"/>
              </a:ext>
            </a:extLst>
          </p:cNvPr>
          <p:cNvGrpSpPr/>
          <p:nvPr/>
        </p:nvGrpSpPr>
        <p:grpSpPr>
          <a:xfrm>
            <a:off x="2974530" y="3489265"/>
            <a:ext cx="348257" cy="346188"/>
            <a:chOff x="3541011" y="3367320"/>
            <a:chExt cx="348257" cy="34618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12" name="Google Shape;10180;p61">
              <a:extLst>
                <a:ext uri="{FF2B5EF4-FFF2-40B4-BE49-F238E27FC236}">
                  <a16:creationId xmlns:a16="http://schemas.microsoft.com/office/drawing/2014/main" id="{41252DE4-9BDF-71FB-368F-51E3BA6F2312}"/>
                </a:ext>
              </a:extLst>
            </p:cNvPr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0181;p61">
              <a:extLst>
                <a:ext uri="{FF2B5EF4-FFF2-40B4-BE49-F238E27FC236}">
                  <a16:creationId xmlns:a16="http://schemas.microsoft.com/office/drawing/2014/main" id="{B7AA01D6-71EA-1EB0-3AD1-B0DD253C9521}"/>
                </a:ext>
              </a:extLst>
            </p:cNvPr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10182;p61">
              <a:extLst>
                <a:ext uri="{FF2B5EF4-FFF2-40B4-BE49-F238E27FC236}">
                  <a16:creationId xmlns:a16="http://schemas.microsoft.com/office/drawing/2014/main" id="{8904BD9A-1A21-0546-871C-3A2F4BCF9F32}"/>
                </a:ext>
              </a:extLst>
            </p:cNvPr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10183;p61">
              <a:extLst>
                <a:ext uri="{FF2B5EF4-FFF2-40B4-BE49-F238E27FC236}">
                  <a16:creationId xmlns:a16="http://schemas.microsoft.com/office/drawing/2014/main" id="{5A4ACE87-40EE-0D0F-EB70-8B742C57B73C}"/>
                </a:ext>
              </a:extLst>
            </p:cNvPr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" name="Google Shape;10184;p61">
            <a:extLst>
              <a:ext uri="{FF2B5EF4-FFF2-40B4-BE49-F238E27FC236}">
                <a16:creationId xmlns:a16="http://schemas.microsoft.com/office/drawing/2014/main" id="{523340CF-A1BD-D05B-933B-29451FCFCB9D}"/>
              </a:ext>
            </a:extLst>
          </p:cNvPr>
          <p:cNvGrpSpPr/>
          <p:nvPr/>
        </p:nvGrpSpPr>
        <p:grpSpPr>
          <a:xfrm>
            <a:off x="748197" y="3480162"/>
            <a:ext cx="334666" cy="365348"/>
            <a:chOff x="1314678" y="3358217"/>
            <a:chExt cx="334666" cy="3653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17" name="Google Shape;10185;p61">
              <a:extLst>
                <a:ext uri="{FF2B5EF4-FFF2-40B4-BE49-F238E27FC236}">
                  <a16:creationId xmlns:a16="http://schemas.microsoft.com/office/drawing/2014/main" id="{D409474C-18A9-EC1A-13BA-1E4EA87D17E9}"/>
                </a:ext>
              </a:extLst>
            </p:cNvPr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0186;p61">
              <a:extLst>
                <a:ext uri="{FF2B5EF4-FFF2-40B4-BE49-F238E27FC236}">
                  <a16:creationId xmlns:a16="http://schemas.microsoft.com/office/drawing/2014/main" id="{9519FF12-1499-229E-3331-7069FB67A6F0}"/>
                </a:ext>
              </a:extLst>
            </p:cNvPr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0187;p61">
              <a:extLst>
                <a:ext uri="{FF2B5EF4-FFF2-40B4-BE49-F238E27FC236}">
                  <a16:creationId xmlns:a16="http://schemas.microsoft.com/office/drawing/2014/main" id="{C383D0AE-F25A-B8DA-EFB3-5657EB207844}"/>
                </a:ext>
              </a:extLst>
            </p:cNvPr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0188;p61">
              <a:extLst>
                <a:ext uri="{FF2B5EF4-FFF2-40B4-BE49-F238E27FC236}">
                  <a16:creationId xmlns:a16="http://schemas.microsoft.com/office/drawing/2014/main" id="{F00C6CB1-E1D2-5F18-BCF3-C5088A0776F0}"/>
                </a:ext>
              </a:extLst>
            </p:cNvPr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0189;p61">
              <a:extLst>
                <a:ext uri="{FF2B5EF4-FFF2-40B4-BE49-F238E27FC236}">
                  <a16:creationId xmlns:a16="http://schemas.microsoft.com/office/drawing/2014/main" id="{0248B4C5-326A-6FE4-906C-0C4D3CE4C7F6}"/>
                </a:ext>
              </a:extLst>
            </p:cNvPr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10190;p61">
            <a:extLst>
              <a:ext uri="{FF2B5EF4-FFF2-40B4-BE49-F238E27FC236}">
                <a16:creationId xmlns:a16="http://schemas.microsoft.com/office/drawing/2014/main" id="{6F9C0B58-203B-3CBD-88BF-A7C51B92D6DF}"/>
              </a:ext>
            </a:extLst>
          </p:cNvPr>
          <p:cNvGrpSpPr/>
          <p:nvPr/>
        </p:nvGrpSpPr>
        <p:grpSpPr>
          <a:xfrm>
            <a:off x="1182101" y="3494580"/>
            <a:ext cx="359269" cy="335780"/>
            <a:chOff x="1748582" y="3372635"/>
            <a:chExt cx="359269" cy="33578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23" name="Google Shape;10191;p61">
              <a:extLst>
                <a:ext uri="{FF2B5EF4-FFF2-40B4-BE49-F238E27FC236}">
                  <a16:creationId xmlns:a16="http://schemas.microsoft.com/office/drawing/2014/main" id="{F64EC7D1-B04C-34C7-D942-75FFDC7C405D}"/>
                </a:ext>
              </a:extLst>
            </p:cNvPr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4" name="Google Shape;10192;p61">
              <a:extLst>
                <a:ext uri="{FF2B5EF4-FFF2-40B4-BE49-F238E27FC236}">
                  <a16:creationId xmlns:a16="http://schemas.microsoft.com/office/drawing/2014/main" id="{6CA41292-9139-4B52-2C22-56AF07D32F59}"/>
                </a:ext>
              </a:extLst>
            </p:cNvPr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925" name="Google Shape;10193;p61">
                <a:extLst>
                  <a:ext uri="{FF2B5EF4-FFF2-40B4-BE49-F238E27FC236}">
                    <a16:creationId xmlns:a16="http://schemas.microsoft.com/office/drawing/2014/main" id="{4DA53AFD-57F1-B386-9C4A-456416726E9F}"/>
                  </a:ext>
                </a:extLst>
              </p:cNvPr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10194;p61">
                <a:extLst>
                  <a:ext uri="{FF2B5EF4-FFF2-40B4-BE49-F238E27FC236}">
                    <a16:creationId xmlns:a16="http://schemas.microsoft.com/office/drawing/2014/main" id="{0C854BA1-EC97-BC26-9C62-6ECCD80867B7}"/>
                  </a:ext>
                </a:extLst>
              </p:cNvPr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10195;p61">
                <a:extLst>
                  <a:ext uri="{FF2B5EF4-FFF2-40B4-BE49-F238E27FC236}">
                    <a16:creationId xmlns:a16="http://schemas.microsoft.com/office/drawing/2014/main" id="{13631567-157A-37A1-05ED-0B1797BD7F1B}"/>
                  </a:ext>
                </a:extLst>
              </p:cNvPr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28" name="Google Shape;10196;p61">
            <a:extLst>
              <a:ext uri="{FF2B5EF4-FFF2-40B4-BE49-F238E27FC236}">
                <a16:creationId xmlns:a16="http://schemas.microsoft.com/office/drawing/2014/main" id="{DE860C4A-7291-310A-A902-365544FAE6FA}"/>
              </a:ext>
            </a:extLst>
          </p:cNvPr>
          <p:cNvGrpSpPr/>
          <p:nvPr/>
        </p:nvGrpSpPr>
        <p:grpSpPr>
          <a:xfrm>
            <a:off x="2074512" y="3479780"/>
            <a:ext cx="365348" cy="364966"/>
            <a:chOff x="2640993" y="3357835"/>
            <a:chExt cx="365348" cy="36496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29" name="Google Shape;10197;p61">
              <a:extLst>
                <a:ext uri="{FF2B5EF4-FFF2-40B4-BE49-F238E27FC236}">
                  <a16:creationId xmlns:a16="http://schemas.microsoft.com/office/drawing/2014/main" id="{09D3933E-5982-C67D-226B-F901FC5CDECA}"/>
                </a:ext>
              </a:extLst>
            </p:cNvPr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0198;p61">
              <a:extLst>
                <a:ext uri="{FF2B5EF4-FFF2-40B4-BE49-F238E27FC236}">
                  <a16:creationId xmlns:a16="http://schemas.microsoft.com/office/drawing/2014/main" id="{158876DE-494C-12D2-D28D-5BAF634494B9}"/>
                </a:ext>
              </a:extLst>
            </p:cNvPr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0199;p61">
              <a:extLst>
                <a:ext uri="{FF2B5EF4-FFF2-40B4-BE49-F238E27FC236}">
                  <a16:creationId xmlns:a16="http://schemas.microsoft.com/office/drawing/2014/main" id="{0E013979-0784-FC64-930F-62B8B06E5407}"/>
                </a:ext>
              </a:extLst>
            </p:cNvPr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0200;p61">
              <a:extLst>
                <a:ext uri="{FF2B5EF4-FFF2-40B4-BE49-F238E27FC236}">
                  <a16:creationId xmlns:a16="http://schemas.microsoft.com/office/drawing/2014/main" id="{D8EFA212-EDB7-AC26-439F-0FB0063BFDD6}"/>
                </a:ext>
              </a:extLst>
            </p:cNvPr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0201;p61">
              <a:extLst>
                <a:ext uri="{FF2B5EF4-FFF2-40B4-BE49-F238E27FC236}">
                  <a16:creationId xmlns:a16="http://schemas.microsoft.com/office/drawing/2014/main" id="{8901C844-61E2-3EA5-3C62-E49A3431A92F}"/>
                </a:ext>
              </a:extLst>
            </p:cNvPr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0202;p61">
              <a:extLst>
                <a:ext uri="{FF2B5EF4-FFF2-40B4-BE49-F238E27FC236}">
                  <a16:creationId xmlns:a16="http://schemas.microsoft.com/office/drawing/2014/main" id="{A322E581-5063-ED9B-2EC6-2DC82EBB9D23}"/>
                </a:ext>
              </a:extLst>
            </p:cNvPr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0203;p61">
              <a:extLst>
                <a:ext uri="{FF2B5EF4-FFF2-40B4-BE49-F238E27FC236}">
                  <a16:creationId xmlns:a16="http://schemas.microsoft.com/office/drawing/2014/main" id="{94A53EA3-86AA-AEFB-8B2D-8F9EDBD3D768}"/>
                </a:ext>
              </a:extLst>
            </p:cNvPr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0204;p61">
              <a:extLst>
                <a:ext uri="{FF2B5EF4-FFF2-40B4-BE49-F238E27FC236}">
                  <a16:creationId xmlns:a16="http://schemas.microsoft.com/office/drawing/2014/main" id="{CD4C1E8B-5CA7-F737-095B-54D6ED84BD82}"/>
                </a:ext>
              </a:extLst>
            </p:cNvPr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0205;p61">
              <a:extLst>
                <a:ext uri="{FF2B5EF4-FFF2-40B4-BE49-F238E27FC236}">
                  <a16:creationId xmlns:a16="http://schemas.microsoft.com/office/drawing/2014/main" id="{CCB96AD2-0546-C26D-11DE-A0CA5236F76D}"/>
                </a:ext>
              </a:extLst>
            </p:cNvPr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0206;p61">
              <a:extLst>
                <a:ext uri="{FF2B5EF4-FFF2-40B4-BE49-F238E27FC236}">
                  <a16:creationId xmlns:a16="http://schemas.microsoft.com/office/drawing/2014/main" id="{16EC5BB5-2696-F39B-ADEC-5DA85E5809C8}"/>
                </a:ext>
              </a:extLst>
            </p:cNvPr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" name="Google Shape;10207;p61">
            <a:extLst>
              <a:ext uri="{FF2B5EF4-FFF2-40B4-BE49-F238E27FC236}">
                <a16:creationId xmlns:a16="http://schemas.microsoft.com/office/drawing/2014/main" id="{1B4B382B-7C04-F041-78AA-20230DCBFAAB}"/>
              </a:ext>
            </a:extLst>
          </p:cNvPr>
          <p:cNvGrpSpPr/>
          <p:nvPr/>
        </p:nvGrpSpPr>
        <p:grpSpPr>
          <a:xfrm>
            <a:off x="4319783" y="3488119"/>
            <a:ext cx="350548" cy="350198"/>
            <a:chOff x="4886264" y="3366174"/>
            <a:chExt cx="350548" cy="35019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40" name="Google Shape;10208;p61">
              <a:extLst>
                <a:ext uri="{FF2B5EF4-FFF2-40B4-BE49-F238E27FC236}">
                  <a16:creationId xmlns:a16="http://schemas.microsoft.com/office/drawing/2014/main" id="{0C18D15A-8376-9E20-0E34-4571A948B312}"/>
                </a:ext>
              </a:extLst>
            </p:cNvPr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0209;p61">
              <a:extLst>
                <a:ext uri="{FF2B5EF4-FFF2-40B4-BE49-F238E27FC236}">
                  <a16:creationId xmlns:a16="http://schemas.microsoft.com/office/drawing/2014/main" id="{EADA0BD5-CC29-22C8-19BF-C0CE7F2403AE}"/>
                </a:ext>
              </a:extLst>
            </p:cNvPr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0210;p61">
              <a:extLst>
                <a:ext uri="{FF2B5EF4-FFF2-40B4-BE49-F238E27FC236}">
                  <a16:creationId xmlns:a16="http://schemas.microsoft.com/office/drawing/2014/main" id="{BF7E1A26-0613-AFB9-3EF1-0DFE5B220A96}"/>
                </a:ext>
              </a:extLst>
            </p:cNvPr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10211;p61">
              <a:extLst>
                <a:ext uri="{FF2B5EF4-FFF2-40B4-BE49-F238E27FC236}">
                  <a16:creationId xmlns:a16="http://schemas.microsoft.com/office/drawing/2014/main" id="{F0E13829-41C4-F080-4D30-0486BE48FD96}"/>
                </a:ext>
              </a:extLst>
            </p:cNvPr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0212;p61">
              <a:extLst>
                <a:ext uri="{FF2B5EF4-FFF2-40B4-BE49-F238E27FC236}">
                  <a16:creationId xmlns:a16="http://schemas.microsoft.com/office/drawing/2014/main" id="{C80F70F0-4361-C855-B668-F3437F416C4A}"/>
                </a:ext>
              </a:extLst>
            </p:cNvPr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0213;p61">
              <a:extLst>
                <a:ext uri="{FF2B5EF4-FFF2-40B4-BE49-F238E27FC236}">
                  <a16:creationId xmlns:a16="http://schemas.microsoft.com/office/drawing/2014/main" id="{67FB2896-4F27-25A5-7775-555B19C54CC9}"/>
                </a:ext>
              </a:extLst>
            </p:cNvPr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0214;p61">
              <a:extLst>
                <a:ext uri="{FF2B5EF4-FFF2-40B4-BE49-F238E27FC236}">
                  <a16:creationId xmlns:a16="http://schemas.microsoft.com/office/drawing/2014/main" id="{093E55C6-E068-E92B-5BBB-24BA0A3D74FA}"/>
                </a:ext>
              </a:extLst>
            </p:cNvPr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0215;p61">
              <a:extLst>
                <a:ext uri="{FF2B5EF4-FFF2-40B4-BE49-F238E27FC236}">
                  <a16:creationId xmlns:a16="http://schemas.microsoft.com/office/drawing/2014/main" id="{E623AECA-11CD-17C6-7C84-665765E83E23}"/>
                </a:ext>
              </a:extLst>
            </p:cNvPr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0216;p61">
              <a:extLst>
                <a:ext uri="{FF2B5EF4-FFF2-40B4-BE49-F238E27FC236}">
                  <a16:creationId xmlns:a16="http://schemas.microsoft.com/office/drawing/2014/main" id="{7A1E1B1B-5623-1108-810F-37CEE403A667}"/>
                </a:ext>
              </a:extLst>
            </p:cNvPr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0217;p61">
              <a:extLst>
                <a:ext uri="{FF2B5EF4-FFF2-40B4-BE49-F238E27FC236}">
                  <a16:creationId xmlns:a16="http://schemas.microsoft.com/office/drawing/2014/main" id="{D624CEE5-1043-5277-C2C5-9236F0BE4A49}"/>
                </a:ext>
              </a:extLst>
            </p:cNvPr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0218;p61">
              <a:extLst>
                <a:ext uri="{FF2B5EF4-FFF2-40B4-BE49-F238E27FC236}">
                  <a16:creationId xmlns:a16="http://schemas.microsoft.com/office/drawing/2014/main" id="{22FA7B82-D253-CBCE-445B-C2BAE1771752}"/>
                </a:ext>
              </a:extLst>
            </p:cNvPr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0219;p61">
              <a:extLst>
                <a:ext uri="{FF2B5EF4-FFF2-40B4-BE49-F238E27FC236}">
                  <a16:creationId xmlns:a16="http://schemas.microsoft.com/office/drawing/2014/main" id="{C9302346-A31F-5DFE-83F4-1F4C9BD40B41}"/>
                </a:ext>
              </a:extLst>
            </p:cNvPr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0220;p61">
              <a:extLst>
                <a:ext uri="{FF2B5EF4-FFF2-40B4-BE49-F238E27FC236}">
                  <a16:creationId xmlns:a16="http://schemas.microsoft.com/office/drawing/2014/main" id="{2EB22881-CF80-0868-61A7-FD84528526E0}"/>
                </a:ext>
              </a:extLst>
            </p:cNvPr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" name="Google Shape;10221;p61">
            <a:extLst>
              <a:ext uri="{FF2B5EF4-FFF2-40B4-BE49-F238E27FC236}">
                <a16:creationId xmlns:a16="http://schemas.microsoft.com/office/drawing/2014/main" id="{4C871DE7-62A6-72B9-83FB-D34289BA2F34}"/>
              </a:ext>
            </a:extLst>
          </p:cNvPr>
          <p:cNvGrpSpPr/>
          <p:nvPr/>
        </p:nvGrpSpPr>
        <p:grpSpPr>
          <a:xfrm>
            <a:off x="4765432" y="3535892"/>
            <a:ext cx="347143" cy="254684"/>
            <a:chOff x="5331913" y="3413947"/>
            <a:chExt cx="347143" cy="2546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54" name="Google Shape;10222;p61">
              <a:extLst>
                <a:ext uri="{FF2B5EF4-FFF2-40B4-BE49-F238E27FC236}">
                  <a16:creationId xmlns:a16="http://schemas.microsoft.com/office/drawing/2014/main" id="{C27280F0-2572-938C-9F2A-8CB4781F564F}"/>
                </a:ext>
              </a:extLst>
            </p:cNvPr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0223;p61">
              <a:extLst>
                <a:ext uri="{FF2B5EF4-FFF2-40B4-BE49-F238E27FC236}">
                  <a16:creationId xmlns:a16="http://schemas.microsoft.com/office/drawing/2014/main" id="{C5CFC56F-9645-3E19-9C70-971A1BAC9B1D}"/>
                </a:ext>
              </a:extLst>
            </p:cNvPr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10224;p61">
              <a:extLst>
                <a:ext uri="{FF2B5EF4-FFF2-40B4-BE49-F238E27FC236}">
                  <a16:creationId xmlns:a16="http://schemas.microsoft.com/office/drawing/2014/main" id="{C1A35476-B176-A376-507A-4D1C70D622C4}"/>
                </a:ext>
              </a:extLst>
            </p:cNvPr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10225;p61">
              <a:extLst>
                <a:ext uri="{FF2B5EF4-FFF2-40B4-BE49-F238E27FC236}">
                  <a16:creationId xmlns:a16="http://schemas.microsoft.com/office/drawing/2014/main" id="{E585393D-0CBD-0147-6F9C-1B5FE5579614}"/>
                </a:ext>
              </a:extLst>
            </p:cNvPr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10226;p61">
              <a:extLst>
                <a:ext uri="{FF2B5EF4-FFF2-40B4-BE49-F238E27FC236}">
                  <a16:creationId xmlns:a16="http://schemas.microsoft.com/office/drawing/2014/main" id="{380525EE-AB7C-2B82-398E-B334653CBD01}"/>
                </a:ext>
              </a:extLst>
            </p:cNvPr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10227;p61">
              <a:extLst>
                <a:ext uri="{FF2B5EF4-FFF2-40B4-BE49-F238E27FC236}">
                  <a16:creationId xmlns:a16="http://schemas.microsoft.com/office/drawing/2014/main" id="{A46EA326-4548-4A45-BF8F-769DBBE4A4A2}"/>
                </a:ext>
              </a:extLst>
            </p:cNvPr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0" name="Google Shape;10228;p61">
            <a:extLst>
              <a:ext uri="{FF2B5EF4-FFF2-40B4-BE49-F238E27FC236}">
                <a16:creationId xmlns:a16="http://schemas.microsoft.com/office/drawing/2014/main" id="{CA4E3364-4097-590A-EC55-FC93949FB932}"/>
              </a:ext>
            </a:extLst>
          </p:cNvPr>
          <p:cNvGrpSpPr/>
          <p:nvPr/>
        </p:nvGrpSpPr>
        <p:grpSpPr>
          <a:xfrm>
            <a:off x="5210317" y="3531723"/>
            <a:ext cx="346379" cy="264518"/>
            <a:chOff x="5776798" y="3409778"/>
            <a:chExt cx="346379" cy="26451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61" name="Google Shape;10229;p61">
              <a:extLst>
                <a:ext uri="{FF2B5EF4-FFF2-40B4-BE49-F238E27FC236}">
                  <a16:creationId xmlns:a16="http://schemas.microsoft.com/office/drawing/2014/main" id="{EC8AE63F-10DE-E777-D3A9-29540827C561}"/>
                </a:ext>
              </a:extLst>
            </p:cNvPr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10230;p61">
              <a:extLst>
                <a:ext uri="{FF2B5EF4-FFF2-40B4-BE49-F238E27FC236}">
                  <a16:creationId xmlns:a16="http://schemas.microsoft.com/office/drawing/2014/main" id="{FD7AD9AB-342C-C249-4638-D8E126F5A14A}"/>
                </a:ext>
              </a:extLst>
            </p:cNvPr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10231;p61">
              <a:extLst>
                <a:ext uri="{FF2B5EF4-FFF2-40B4-BE49-F238E27FC236}">
                  <a16:creationId xmlns:a16="http://schemas.microsoft.com/office/drawing/2014/main" id="{271AD253-A5F2-1E8F-B4BC-DC6F18F7E979}"/>
                </a:ext>
              </a:extLst>
            </p:cNvPr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10232;p61">
              <a:extLst>
                <a:ext uri="{FF2B5EF4-FFF2-40B4-BE49-F238E27FC236}">
                  <a16:creationId xmlns:a16="http://schemas.microsoft.com/office/drawing/2014/main" id="{96BC81F5-18B4-63E3-1ECE-42A96E6485F9}"/>
                </a:ext>
              </a:extLst>
            </p:cNvPr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10233;p61">
              <a:extLst>
                <a:ext uri="{FF2B5EF4-FFF2-40B4-BE49-F238E27FC236}">
                  <a16:creationId xmlns:a16="http://schemas.microsoft.com/office/drawing/2014/main" id="{61DA8BA6-19E3-E176-CC86-035ECFC68A8C}"/>
                </a:ext>
              </a:extLst>
            </p:cNvPr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0234;p61">
              <a:extLst>
                <a:ext uri="{FF2B5EF4-FFF2-40B4-BE49-F238E27FC236}">
                  <a16:creationId xmlns:a16="http://schemas.microsoft.com/office/drawing/2014/main" id="{9C7A2C46-6309-F6AC-842D-B2DD34D80FEF}"/>
                </a:ext>
              </a:extLst>
            </p:cNvPr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10235;p61">
            <a:extLst>
              <a:ext uri="{FF2B5EF4-FFF2-40B4-BE49-F238E27FC236}">
                <a16:creationId xmlns:a16="http://schemas.microsoft.com/office/drawing/2014/main" id="{73CA9CB1-90A6-389F-6D73-734D62938558}"/>
              </a:ext>
            </a:extLst>
          </p:cNvPr>
          <p:cNvGrpSpPr/>
          <p:nvPr/>
        </p:nvGrpSpPr>
        <p:grpSpPr>
          <a:xfrm>
            <a:off x="6541534" y="3518450"/>
            <a:ext cx="344883" cy="290299"/>
            <a:chOff x="7108015" y="3396505"/>
            <a:chExt cx="344883" cy="29029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68" name="Google Shape;10236;p61">
              <a:extLst>
                <a:ext uri="{FF2B5EF4-FFF2-40B4-BE49-F238E27FC236}">
                  <a16:creationId xmlns:a16="http://schemas.microsoft.com/office/drawing/2014/main" id="{5812F09C-2358-AFF6-8B93-967ED264251D}"/>
                </a:ext>
              </a:extLst>
            </p:cNvPr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0237;p61">
              <a:extLst>
                <a:ext uri="{FF2B5EF4-FFF2-40B4-BE49-F238E27FC236}">
                  <a16:creationId xmlns:a16="http://schemas.microsoft.com/office/drawing/2014/main" id="{EA56D962-5BAA-61E7-7838-EAD3F1AC293F}"/>
                </a:ext>
              </a:extLst>
            </p:cNvPr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0238;p61">
              <a:extLst>
                <a:ext uri="{FF2B5EF4-FFF2-40B4-BE49-F238E27FC236}">
                  <a16:creationId xmlns:a16="http://schemas.microsoft.com/office/drawing/2014/main" id="{8AD03FE6-539D-D7F1-4D51-7A3392711322}"/>
                </a:ext>
              </a:extLst>
            </p:cNvPr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0239;p61">
              <a:extLst>
                <a:ext uri="{FF2B5EF4-FFF2-40B4-BE49-F238E27FC236}">
                  <a16:creationId xmlns:a16="http://schemas.microsoft.com/office/drawing/2014/main" id="{99EF85CE-585F-8075-F50A-2738C09C8087}"/>
                </a:ext>
              </a:extLst>
            </p:cNvPr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" name="Google Shape;10240;p61">
            <a:extLst>
              <a:ext uri="{FF2B5EF4-FFF2-40B4-BE49-F238E27FC236}">
                <a16:creationId xmlns:a16="http://schemas.microsoft.com/office/drawing/2014/main" id="{64624854-CAC5-3E4F-F72B-1511B8408967}"/>
              </a:ext>
            </a:extLst>
          </p:cNvPr>
          <p:cNvGrpSpPr/>
          <p:nvPr/>
        </p:nvGrpSpPr>
        <p:grpSpPr>
          <a:xfrm>
            <a:off x="6985273" y="3512753"/>
            <a:ext cx="344883" cy="301311"/>
            <a:chOff x="7551754" y="3390808"/>
            <a:chExt cx="344883" cy="30131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73" name="Google Shape;10241;p61">
              <a:extLst>
                <a:ext uri="{FF2B5EF4-FFF2-40B4-BE49-F238E27FC236}">
                  <a16:creationId xmlns:a16="http://schemas.microsoft.com/office/drawing/2014/main" id="{3F7DEEE9-A5D1-2B1D-5607-D734A477E75D}"/>
                </a:ext>
              </a:extLst>
            </p:cNvPr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0242;p61">
              <a:extLst>
                <a:ext uri="{FF2B5EF4-FFF2-40B4-BE49-F238E27FC236}">
                  <a16:creationId xmlns:a16="http://schemas.microsoft.com/office/drawing/2014/main" id="{3660286C-5134-A690-68DB-3C9FA87C1308}"/>
                </a:ext>
              </a:extLst>
            </p:cNvPr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10243;p61">
              <a:extLst>
                <a:ext uri="{FF2B5EF4-FFF2-40B4-BE49-F238E27FC236}">
                  <a16:creationId xmlns:a16="http://schemas.microsoft.com/office/drawing/2014/main" id="{413B8578-46C5-BA86-2861-101DEFFB588C}"/>
                </a:ext>
              </a:extLst>
            </p:cNvPr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10244;p61">
              <a:extLst>
                <a:ext uri="{FF2B5EF4-FFF2-40B4-BE49-F238E27FC236}">
                  <a16:creationId xmlns:a16="http://schemas.microsoft.com/office/drawing/2014/main" id="{2741DBD2-00EE-FFA6-CE44-457BE26D4A88}"/>
                </a:ext>
              </a:extLst>
            </p:cNvPr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10245;p61">
              <a:extLst>
                <a:ext uri="{FF2B5EF4-FFF2-40B4-BE49-F238E27FC236}">
                  <a16:creationId xmlns:a16="http://schemas.microsoft.com/office/drawing/2014/main" id="{4F1B9D0A-A85B-2C56-0739-A57E8FCB03CD}"/>
                </a:ext>
              </a:extLst>
            </p:cNvPr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10246;p61">
              <a:extLst>
                <a:ext uri="{FF2B5EF4-FFF2-40B4-BE49-F238E27FC236}">
                  <a16:creationId xmlns:a16="http://schemas.microsoft.com/office/drawing/2014/main" id="{B9AF893D-A965-4319-01A4-176E6D7D76A2}"/>
                </a:ext>
              </a:extLst>
            </p:cNvPr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10247;p61">
              <a:extLst>
                <a:ext uri="{FF2B5EF4-FFF2-40B4-BE49-F238E27FC236}">
                  <a16:creationId xmlns:a16="http://schemas.microsoft.com/office/drawing/2014/main" id="{682F24CE-304E-6A0C-63E0-B2910C9C8BE5}"/>
                </a:ext>
              </a:extLst>
            </p:cNvPr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10248;p61">
              <a:extLst>
                <a:ext uri="{FF2B5EF4-FFF2-40B4-BE49-F238E27FC236}">
                  <a16:creationId xmlns:a16="http://schemas.microsoft.com/office/drawing/2014/main" id="{B65E5930-6376-72B8-CD3B-07FC5A357D24}"/>
                </a:ext>
              </a:extLst>
            </p:cNvPr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10249;p61">
              <a:extLst>
                <a:ext uri="{FF2B5EF4-FFF2-40B4-BE49-F238E27FC236}">
                  <a16:creationId xmlns:a16="http://schemas.microsoft.com/office/drawing/2014/main" id="{2DDDEFF8-DBD7-ACE7-09FE-33F4DDE79144}"/>
                </a:ext>
              </a:extLst>
            </p:cNvPr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10250;p61">
              <a:extLst>
                <a:ext uri="{FF2B5EF4-FFF2-40B4-BE49-F238E27FC236}">
                  <a16:creationId xmlns:a16="http://schemas.microsoft.com/office/drawing/2014/main" id="{68241D92-50D9-045B-BB78-9D17860E9240}"/>
                </a:ext>
              </a:extLst>
            </p:cNvPr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10251;p61">
              <a:extLst>
                <a:ext uri="{FF2B5EF4-FFF2-40B4-BE49-F238E27FC236}">
                  <a16:creationId xmlns:a16="http://schemas.microsoft.com/office/drawing/2014/main" id="{FAA40960-6C08-D37A-C7F0-AD771A4CAE58}"/>
                </a:ext>
              </a:extLst>
            </p:cNvPr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" name="Google Shape;10252;p61">
            <a:extLst>
              <a:ext uri="{FF2B5EF4-FFF2-40B4-BE49-F238E27FC236}">
                <a16:creationId xmlns:a16="http://schemas.microsoft.com/office/drawing/2014/main" id="{3F835B3F-5820-9006-A8CC-2400190FF01C}"/>
              </a:ext>
            </a:extLst>
          </p:cNvPr>
          <p:cNvGrpSpPr/>
          <p:nvPr/>
        </p:nvGrpSpPr>
        <p:grpSpPr>
          <a:xfrm>
            <a:off x="6140603" y="3509348"/>
            <a:ext cx="261145" cy="308504"/>
            <a:chOff x="6707084" y="3387403"/>
            <a:chExt cx="261145" cy="30850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85" name="Google Shape;10253;p61">
              <a:extLst>
                <a:ext uri="{FF2B5EF4-FFF2-40B4-BE49-F238E27FC236}">
                  <a16:creationId xmlns:a16="http://schemas.microsoft.com/office/drawing/2014/main" id="{07B653D5-B2F6-A4B0-B54E-A6E6B31195EA}"/>
                </a:ext>
              </a:extLst>
            </p:cNvPr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10254;p61">
              <a:extLst>
                <a:ext uri="{FF2B5EF4-FFF2-40B4-BE49-F238E27FC236}">
                  <a16:creationId xmlns:a16="http://schemas.microsoft.com/office/drawing/2014/main" id="{11B27589-ACEF-6816-5810-6638E934A52F}"/>
                </a:ext>
              </a:extLst>
            </p:cNvPr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10255;p61">
              <a:extLst>
                <a:ext uri="{FF2B5EF4-FFF2-40B4-BE49-F238E27FC236}">
                  <a16:creationId xmlns:a16="http://schemas.microsoft.com/office/drawing/2014/main" id="{86DDE997-DB54-2369-B4B8-A7C35AEFA7F1}"/>
                </a:ext>
              </a:extLst>
            </p:cNvPr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10256;p61">
              <a:extLst>
                <a:ext uri="{FF2B5EF4-FFF2-40B4-BE49-F238E27FC236}">
                  <a16:creationId xmlns:a16="http://schemas.microsoft.com/office/drawing/2014/main" id="{6A59079C-1A47-7128-0A9B-7F62A68F5357}"/>
                </a:ext>
              </a:extLst>
            </p:cNvPr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" name="Google Shape;10257;p61">
            <a:extLst>
              <a:ext uri="{FF2B5EF4-FFF2-40B4-BE49-F238E27FC236}">
                <a16:creationId xmlns:a16="http://schemas.microsoft.com/office/drawing/2014/main" id="{2501E26C-2942-B5FD-B1C0-F48990693CAA}"/>
              </a:ext>
            </a:extLst>
          </p:cNvPr>
          <p:cNvGrpSpPr/>
          <p:nvPr/>
        </p:nvGrpSpPr>
        <p:grpSpPr>
          <a:xfrm>
            <a:off x="282497" y="4419582"/>
            <a:ext cx="377824" cy="324418"/>
            <a:chOff x="848978" y="4297637"/>
            <a:chExt cx="377824" cy="32441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90" name="Google Shape;10258;p61">
              <a:extLst>
                <a:ext uri="{FF2B5EF4-FFF2-40B4-BE49-F238E27FC236}">
                  <a16:creationId xmlns:a16="http://schemas.microsoft.com/office/drawing/2014/main" id="{84444E6A-5F7A-9033-DAD7-EEC2610CD126}"/>
                </a:ext>
              </a:extLst>
            </p:cNvPr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10259;p61">
              <a:extLst>
                <a:ext uri="{FF2B5EF4-FFF2-40B4-BE49-F238E27FC236}">
                  <a16:creationId xmlns:a16="http://schemas.microsoft.com/office/drawing/2014/main" id="{823455F2-0D8C-B7E4-7BDF-962AAACC4852}"/>
                </a:ext>
              </a:extLst>
            </p:cNvPr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" name="Google Shape;10260;p61">
            <a:extLst>
              <a:ext uri="{FF2B5EF4-FFF2-40B4-BE49-F238E27FC236}">
                <a16:creationId xmlns:a16="http://schemas.microsoft.com/office/drawing/2014/main" id="{8543F47B-C062-58F7-E9E5-1252F9D9C719}"/>
              </a:ext>
            </a:extLst>
          </p:cNvPr>
          <p:cNvGrpSpPr/>
          <p:nvPr/>
        </p:nvGrpSpPr>
        <p:grpSpPr>
          <a:xfrm>
            <a:off x="1187798" y="4408538"/>
            <a:ext cx="351439" cy="345965"/>
            <a:chOff x="1754279" y="4286593"/>
            <a:chExt cx="351439" cy="34596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93" name="Google Shape;10261;p61">
              <a:extLst>
                <a:ext uri="{FF2B5EF4-FFF2-40B4-BE49-F238E27FC236}">
                  <a16:creationId xmlns:a16="http://schemas.microsoft.com/office/drawing/2014/main" id="{0F7B1E1C-F747-12C3-ECC1-0FD736331580}"/>
                </a:ext>
              </a:extLst>
            </p:cNvPr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10262;p61">
              <a:extLst>
                <a:ext uri="{FF2B5EF4-FFF2-40B4-BE49-F238E27FC236}">
                  <a16:creationId xmlns:a16="http://schemas.microsoft.com/office/drawing/2014/main" id="{FC062AAB-E9D4-9E4B-C1F2-1D95B68C7180}"/>
                </a:ext>
              </a:extLst>
            </p:cNvPr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10263;p61">
              <a:extLst>
                <a:ext uri="{FF2B5EF4-FFF2-40B4-BE49-F238E27FC236}">
                  <a16:creationId xmlns:a16="http://schemas.microsoft.com/office/drawing/2014/main" id="{7FD72CFF-67EA-18C5-ED71-A1D593201688}"/>
                </a:ext>
              </a:extLst>
            </p:cNvPr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10264;p61">
              <a:extLst>
                <a:ext uri="{FF2B5EF4-FFF2-40B4-BE49-F238E27FC236}">
                  <a16:creationId xmlns:a16="http://schemas.microsoft.com/office/drawing/2014/main" id="{9B9218B3-560A-F9E2-EA20-3E1656F00E69}"/>
                </a:ext>
              </a:extLst>
            </p:cNvPr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10265;p61">
              <a:extLst>
                <a:ext uri="{FF2B5EF4-FFF2-40B4-BE49-F238E27FC236}">
                  <a16:creationId xmlns:a16="http://schemas.microsoft.com/office/drawing/2014/main" id="{361C37D0-54FD-90AC-E503-B4288D0D6262}"/>
                </a:ext>
              </a:extLst>
            </p:cNvPr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10266;p61">
            <a:extLst>
              <a:ext uri="{FF2B5EF4-FFF2-40B4-BE49-F238E27FC236}">
                <a16:creationId xmlns:a16="http://schemas.microsoft.com/office/drawing/2014/main" id="{B654A27B-4BDF-9424-32C5-F0514026B088}"/>
              </a:ext>
            </a:extLst>
          </p:cNvPr>
          <p:cNvGrpSpPr/>
          <p:nvPr/>
        </p:nvGrpSpPr>
        <p:grpSpPr>
          <a:xfrm>
            <a:off x="3429632" y="4413121"/>
            <a:ext cx="336512" cy="335048"/>
            <a:chOff x="3996113" y="4291176"/>
            <a:chExt cx="336512" cy="3350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999" name="Google Shape;10267;p61">
              <a:extLst>
                <a:ext uri="{FF2B5EF4-FFF2-40B4-BE49-F238E27FC236}">
                  <a16:creationId xmlns:a16="http://schemas.microsoft.com/office/drawing/2014/main" id="{463D100F-6FF7-2ADB-757C-BD7F1A2DC1EE}"/>
                </a:ext>
              </a:extLst>
            </p:cNvPr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268;p61">
              <a:extLst>
                <a:ext uri="{FF2B5EF4-FFF2-40B4-BE49-F238E27FC236}">
                  <a16:creationId xmlns:a16="http://schemas.microsoft.com/office/drawing/2014/main" id="{7344BD6F-4352-5854-2E66-63E10F82081C}"/>
                </a:ext>
              </a:extLst>
            </p:cNvPr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269;p61">
              <a:extLst>
                <a:ext uri="{FF2B5EF4-FFF2-40B4-BE49-F238E27FC236}">
                  <a16:creationId xmlns:a16="http://schemas.microsoft.com/office/drawing/2014/main" id="{94EC5BB3-2A6A-CB69-62AA-D735C493EB87}"/>
                </a:ext>
              </a:extLst>
            </p:cNvPr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2" name="Google Shape;10270;p61">
            <a:extLst>
              <a:ext uri="{FF2B5EF4-FFF2-40B4-BE49-F238E27FC236}">
                <a16:creationId xmlns:a16="http://schemas.microsoft.com/office/drawing/2014/main" id="{7F457781-C7C4-D96C-159A-BA0D6036FF89}"/>
              </a:ext>
            </a:extLst>
          </p:cNvPr>
          <p:cNvSpPr/>
          <p:nvPr/>
        </p:nvSpPr>
        <p:spPr>
          <a:xfrm>
            <a:off x="765256" y="4429322"/>
            <a:ext cx="304716" cy="30404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3" name="Google Shape;10271;p61">
            <a:extLst>
              <a:ext uri="{FF2B5EF4-FFF2-40B4-BE49-F238E27FC236}">
                <a16:creationId xmlns:a16="http://schemas.microsoft.com/office/drawing/2014/main" id="{221888F6-1B3C-9C9D-7E96-76FD9FD79CB2}"/>
              </a:ext>
            </a:extLst>
          </p:cNvPr>
          <p:cNvGrpSpPr/>
          <p:nvPr/>
        </p:nvGrpSpPr>
        <p:grpSpPr>
          <a:xfrm>
            <a:off x="1612600" y="4407456"/>
            <a:ext cx="397525" cy="348670"/>
            <a:chOff x="2179081" y="4285511"/>
            <a:chExt cx="397525" cy="34867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04" name="Google Shape;10272;p61">
              <a:extLst>
                <a:ext uri="{FF2B5EF4-FFF2-40B4-BE49-F238E27FC236}">
                  <a16:creationId xmlns:a16="http://schemas.microsoft.com/office/drawing/2014/main" id="{42C1047B-BAD9-46CB-0D1A-552BFFA7BAE9}"/>
                </a:ext>
              </a:extLst>
            </p:cNvPr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273;p61">
              <a:extLst>
                <a:ext uri="{FF2B5EF4-FFF2-40B4-BE49-F238E27FC236}">
                  <a16:creationId xmlns:a16="http://schemas.microsoft.com/office/drawing/2014/main" id="{F8925A05-45C1-EFD6-857C-6396B4E63095}"/>
                </a:ext>
              </a:extLst>
            </p:cNvPr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" name="Google Shape;10274;p61">
            <a:extLst>
              <a:ext uri="{FF2B5EF4-FFF2-40B4-BE49-F238E27FC236}">
                <a16:creationId xmlns:a16="http://schemas.microsoft.com/office/drawing/2014/main" id="{65CE53AD-1A19-4106-59C5-ABA050595EAE}"/>
              </a:ext>
            </a:extLst>
          </p:cNvPr>
          <p:cNvGrpSpPr/>
          <p:nvPr/>
        </p:nvGrpSpPr>
        <p:grpSpPr>
          <a:xfrm>
            <a:off x="3017720" y="4416941"/>
            <a:ext cx="267574" cy="329415"/>
            <a:chOff x="3584201" y="4294996"/>
            <a:chExt cx="267574" cy="32941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07" name="Google Shape;10275;p61">
              <a:extLst>
                <a:ext uri="{FF2B5EF4-FFF2-40B4-BE49-F238E27FC236}">
                  <a16:creationId xmlns:a16="http://schemas.microsoft.com/office/drawing/2014/main" id="{BD318FC6-D142-7DD3-F097-A1C5AF99B716}"/>
                </a:ext>
              </a:extLst>
            </p:cNvPr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276;p61">
              <a:extLst>
                <a:ext uri="{FF2B5EF4-FFF2-40B4-BE49-F238E27FC236}">
                  <a16:creationId xmlns:a16="http://schemas.microsoft.com/office/drawing/2014/main" id="{86FDA5AC-41CB-5DED-75BB-CAA7AEA7C634}"/>
                </a:ext>
              </a:extLst>
            </p:cNvPr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277;p61">
              <a:extLst>
                <a:ext uri="{FF2B5EF4-FFF2-40B4-BE49-F238E27FC236}">
                  <a16:creationId xmlns:a16="http://schemas.microsoft.com/office/drawing/2014/main" id="{68A11D6F-0ABB-296F-AF71-FEC6F977D108}"/>
                </a:ext>
              </a:extLst>
            </p:cNvPr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278;p61">
              <a:extLst>
                <a:ext uri="{FF2B5EF4-FFF2-40B4-BE49-F238E27FC236}">
                  <a16:creationId xmlns:a16="http://schemas.microsoft.com/office/drawing/2014/main" id="{53AB02FD-E669-BE29-74D1-5814BBC4FA77}"/>
                </a:ext>
              </a:extLst>
            </p:cNvPr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279;p61">
            <a:extLst>
              <a:ext uri="{FF2B5EF4-FFF2-40B4-BE49-F238E27FC236}">
                <a16:creationId xmlns:a16="http://schemas.microsoft.com/office/drawing/2014/main" id="{A029953B-26E4-D244-9614-328DE77A24A7}"/>
              </a:ext>
            </a:extLst>
          </p:cNvPr>
          <p:cNvGrpSpPr/>
          <p:nvPr/>
        </p:nvGrpSpPr>
        <p:grpSpPr>
          <a:xfrm>
            <a:off x="2516374" y="4417673"/>
            <a:ext cx="375946" cy="327823"/>
            <a:chOff x="3082855" y="4295728"/>
            <a:chExt cx="375946" cy="32782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12" name="Google Shape;10280;p61">
              <a:extLst>
                <a:ext uri="{FF2B5EF4-FFF2-40B4-BE49-F238E27FC236}">
                  <a16:creationId xmlns:a16="http://schemas.microsoft.com/office/drawing/2014/main" id="{23E9E222-B268-B03D-3584-D3456B9A29EA}"/>
                </a:ext>
              </a:extLst>
            </p:cNvPr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281;p61">
              <a:extLst>
                <a:ext uri="{FF2B5EF4-FFF2-40B4-BE49-F238E27FC236}">
                  <a16:creationId xmlns:a16="http://schemas.microsoft.com/office/drawing/2014/main" id="{B18465CB-A822-15DF-5F53-79928BC74787}"/>
                </a:ext>
              </a:extLst>
            </p:cNvPr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282;p61">
              <a:extLst>
                <a:ext uri="{FF2B5EF4-FFF2-40B4-BE49-F238E27FC236}">
                  <a16:creationId xmlns:a16="http://schemas.microsoft.com/office/drawing/2014/main" id="{340A614E-B9AF-D82C-1BD0-D88ADD5D47C8}"/>
                </a:ext>
              </a:extLst>
            </p:cNvPr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283;p61">
              <a:extLst>
                <a:ext uri="{FF2B5EF4-FFF2-40B4-BE49-F238E27FC236}">
                  <a16:creationId xmlns:a16="http://schemas.microsoft.com/office/drawing/2014/main" id="{2B8D40B0-0FE4-C3C4-0DD0-23699BFD31D0}"/>
                </a:ext>
              </a:extLst>
            </p:cNvPr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284;p61">
              <a:extLst>
                <a:ext uri="{FF2B5EF4-FFF2-40B4-BE49-F238E27FC236}">
                  <a16:creationId xmlns:a16="http://schemas.microsoft.com/office/drawing/2014/main" id="{6066BFD7-CC99-29FD-AA41-88CD6005A5EB}"/>
                </a:ext>
              </a:extLst>
            </p:cNvPr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285;p61">
              <a:extLst>
                <a:ext uri="{FF2B5EF4-FFF2-40B4-BE49-F238E27FC236}">
                  <a16:creationId xmlns:a16="http://schemas.microsoft.com/office/drawing/2014/main" id="{402E0081-ACE9-9831-66F9-250B238848B3}"/>
                </a:ext>
              </a:extLst>
            </p:cNvPr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286;p61">
              <a:extLst>
                <a:ext uri="{FF2B5EF4-FFF2-40B4-BE49-F238E27FC236}">
                  <a16:creationId xmlns:a16="http://schemas.microsoft.com/office/drawing/2014/main" id="{C012D3BB-E3AF-05B0-EA04-786AE7AFF23B}"/>
                </a:ext>
              </a:extLst>
            </p:cNvPr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287;p61">
              <a:extLst>
                <a:ext uri="{FF2B5EF4-FFF2-40B4-BE49-F238E27FC236}">
                  <a16:creationId xmlns:a16="http://schemas.microsoft.com/office/drawing/2014/main" id="{E7849906-90B2-528F-22B8-438C380AB80A}"/>
                </a:ext>
              </a:extLst>
            </p:cNvPr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88;p61">
              <a:extLst>
                <a:ext uri="{FF2B5EF4-FFF2-40B4-BE49-F238E27FC236}">
                  <a16:creationId xmlns:a16="http://schemas.microsoft.com/office/drawing/2014/main" id="{C1A2BE7C-9701-F86D-E29C-C0C4867229B0}"/>
                </a:ext>
              </a:extLst>
            </p:cNvPr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89;p61">
              <a:extLst>
                <a:ext uri="{FF2B5EF4-FFF2-40B4-BE49-F238E27FC236}">
                  <a16:creationId xmlns:a16="http://schemas.microsoft.com/office/drawing/2014/main" id="{C4321714-A44F-AD41-2EBB-625E4680F576}"/>
                </a:ext>
              </a:extLst>
            </p:cNvPr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90;p61">
              <a:extLst>
                <a:ext uri="{FF2B5EF4-FFF2-40B4-BE49-F238E27FC236}">
                  <a16:creationId xmlns:a16="http://schemas.microsoft.com/office/drawing/2014/main" id="{56BE16AB-44EE-11BB-48D1-E3215D0F65D5}"/>
                </a:ext>
              </a:extLst>
            </p:cNvPr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91;p61">
            <a:extLst>
              <a:ext uri="{FF2B5EF4-FFF2-40B4-BE49-F238E27FC236}">
                <a16:creationId xmlns:a16="http://schemas.microsoft.com/office/drawing/2014/main" id="{11E50E29-154D-0B5F-4247-C2B4CA38E90F}"/>
              </a:ext>
            </a:extLst>
          </p:cNvPr>
          <p:cNvGrpSpPr/>
          <p:nvPr/>
        </p:nvGrpSpPr>
        <p:grpSpPr>
          <a:xfrm>
            <a:off x="2182535" y="4413121"/>
            <a:ext cx="150831" cy="336926"/>
            <a:chOff x="2749016" y="4291176"/>
            <a:chExt cx="150831" cy="33692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24" name="Google Shape;10292;p61">
              <a:extLst>
                <a:ext uri="{FF2B5EF4-FFF2-40B4-BE49-F238E27FC236}">
                  <a16:creationId xmlns:a16="http://schemas.microsoft.com/office/drawing/2014/main" id="{9E0BF4C9-DF71-3B69-C53A-5EC9EAD97B91}"/>
                </a:ext>
              </a:extLst>
            </p:cNvPr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93;p61">
              <a:extLst>
                <a:ext uri="{FF2B5EF4-FFF2-40B4-BE49-F238E27FC236}">
                  <a16:creationId xmlns:a16="http://schemas.microsoft.com/office/drawing/2014/main" id="{4966D4F2-1A38-C016-4657-231514BA282E}"/>
                </a:ext>
              </a:extLst>
            </p:cNvPr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94;p61">
              <a:extLst>
                <a:ext uri="{FF2B5EF4-FFF2-40B4-BE49-F238E27FC236}">
                  <a16:creationId xmlns:a16="http://schemas.microsoft.com/office/drawing/2014/main" id="{09A05068-5424-34D7-5FEE-5AAA250EB01C}"/>
                </a:ext>
              </a:extLst>
            </p:cNvPr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95;p61">
              <a:extLst>
                <a:ext uri="{FF2B5EF4-FFF2-40B4-BE49-F238E27FC236}">
                  <a16:creationId xmlns:a16="http://schemas.microsoft.com/office/drawing/2014/main" id="{7EFDCADC-E0E4-8590-FDF5-DF007CC0D537}"/>
                </a:ext>
              </a:extLst>
            </p:cNvPr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" name="Google Shape;10296;p61">
            <a:extLst>
              <a:ext uri="{FF2B5EF4-FFF2-40B4-BE49-F238E27FC236}">
                <a16:creationId xmlns:a16="http://schemas.microsoft.com/office/drawing/2014/main" id="{E16D290D-BB3B-474C-2054-C734DDF6182C}"/>
              </a:ext>
            </a:extLst>
          </p:cNvPr>
          <p:cNvGrpSpPr/>
          <p:nvPr/>
        </p:nvGrpSpPr>
        <p:grpSpPr>
          <a:xfrm>
            <a:off x="6561235" y="4401377"/>
            <a:ext cx="248254" cy="361942"/>
            <a:chOff x="7127716" y="4279432"/>
            <a:chExt cx="248254" cy="36194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29" name="Google Shape;10297;p61">
              <a:extLst>
                <a:ext uri="{FF2B5EF4-FFF2-40B4-BE49-F238E27FC236}">
                  <a16:creationId xmlns:a16="http://schemas.microsoft.com/office/drawing/2014/main" id="{38C6A06A-C8F1-D803-BA91-3082C197DED7}"/>
                </a:ext>
              </a:extLst>
            </p:cNvPr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298;p61">
              <a:extLst>
                <a:ext uri="{FF2B5EF4-FFF2-40B4-BE49-F238E27FC236}">
                  <a16:creationId xmlns:a16="http://schemas.microsoft.com/office/drawing/2014/main" id="{9A151653-011F-8909-B9B0-ECA896F360EA}"/>
                </a:ext>
              </a:extLst>
            </p:cNvPr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299;p61">
              <a:extLst>
                <a:ext uri="{FF2B5EF4-FFF2-40B4-BE49-F238E27FC236}">
                  <a16:creationId xmlns:a16="http://schemas.microsoft.com/office/drawing/2014/main" id="{2835AD0C-545A-310E-FBBD-50C47B2B7A0F}"/>
                </a:ext>
              </a:extLst>
            </p:cNvPr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00;p61">
              <a:extLst>
                <a:ext uri="{FF2B5EF4-FFF2-40B4-BE49-F238E27FC236}">
                  <a16:creationId xmlns:a16="http://schemas.microsoft.com/office/drawing/2014/main" id="{086853F4-EA73-D297-A588-9FC8279B19E6}"/>
                </a:ext>
              </a:extLst>
            </p:cNvPr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01;p61">
              <a:extLst>
                <a:ext uri="{FF2B5EF4-FFF2-40B4-BE49-F238E27FC236}">
                  <a16:creationId xmlns:a16="http://schemas.microsoft.com/office/drawing/2014/main" id="{3D57D023-3200-395A-4135-D6BCE5A37E16}"/>
                </a:ext>
              </a:extLst>
            </p:cNvPr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02;p61">
              <a:extLst>
                <a:ext uri="{FF2B5EF4-FFF2-40B4-BE49-F238E27FC236}">
                  <a16:creationId xmlns:a16="http://schemas.microsoft.com/office/drawing/2014/main" id="{85AC5CA6-803A-DC95-BFDD-EA6749FF98E2}"/>
                </a:ext>
              </a:extLst>
            </p:cNvPr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03;p61">
              <a:extLst>
                <a:ext uri="{FF2B5EF4-FFF2-40B4-BE49-F238E27FC236}">
                  <a16:creationId xmlns:a16="http://schemas.microsoft.com/office/drawing/2014/main" id="{59D7DD3C-07A4-E534-7601-B72FDDE5EBE6}"/>
                </a:ext>
              </a:extLst>
            </p:cNvPr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04;p61">
              <a:extLst>
                <a:ext uri="{FF2B5EF4-FFF2-40B4-BE49-F238E27FC236}">
                  <a16:creationId xmlns:a16="http://schemas.microsoft.com/office/drawing/2014/main" id="{2ABCB176-A1EA-849F-04F8-D475664BB39C}"/>
                </a:ext>
              </a:extLst>
            </p:cNvPr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05;p61">
              <a:extLst>
                <a:ext uri="{FF2B5EF4-FFF2-40B4-BE49-F238E27FC236}">
                  <a16:creationId xmlns:a16="http://schemas.microsoft.com/office/drawing/2014/main" id="{37CB5290-5B6C-B7BD-73C9-1166853F382F}"/>
                </a:ext>
              </a:extLst>
            </p:cNvPr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" name="Google Shape;10306;p61">
            <a:extLst>
              <a:ext uri="{FF2B5EF4-FFF2-40B4-BE49-F238E27FC236}">
                <a16:creationId xmlns:a16="http://schemas.microsoft.com/office/drawing/2014/main" id="{28DD583E-4C05-D800-0B38-517242F6B20C}"/>
              </a:ext>
            </a:extLst>
          </p:cNvPr>
          <p:cNvGrpSpPr/>
          <p:nvPr/>
        </p:nvGrpSpPr>
        <p:grpSpPr>
          <a:xfrm>
            <a:off x="6998927" y="4401377"/>
            <a:ext cx="248255" cy="361942"/>
            <a:chOff x="7565408" y="4279432"/>
            <a:chExt cx="248255" cy="36194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39" name="Google Shape;10307;p61">
              <a:extLst>
                <a:ext uri="{FF2B5EF4-FFF2-40B4-BE49-F238E27FC236}">
                  <a16:creationId xmlns:a16="http://schemas.microsoft.com/office/drawing/2014/main" id="{5D42C2ED-9689-C81E-6D05-DDD26C864579}"/>
                </a:ext>
              </a:extLst>
            </p:cNvPr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308;p61">
              <a:extLst>
                <a:ext uri="{FF2B5EF4-FFF2-40B4-BE49-F238E27FC236}">
                  <a16:creationId xmlns:a16="http://schemas.microsoft.com/office/drawing/2014/main" id="{360E1E33-A6D4-DD19-AE3C-CD13EC6D26C5}"/>
                </a:ext>
              </a:extLst>
            </p:cNvPr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309;p61">
              <a:extLst>
                <a:ext uri="{FF2B5EF4-FFF2-40B4-BE49-F238E27FC236}">
                  <a16:creationId xmlns:a16="http://schemas.microsoft.com/office/drawing/2014/main" id="{03B26ACD-9D8D-3F7E-8EBD-5242FD67F700}"/>
                </a:ext>
              </a:extLst>
            </p:cNvPr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310;p61">
              <a:extLst>
                <a:ext uri="{FF2B5EF4-FFF2-40B4-BE49-F238E27FC236}">
                  <a16:creationId xmlns:a16="http://schemas.microsoft.com/office/drawing/2014/main" id="{F36407DC-4CDA-645F-25B3-229A083AFD17}"/>
                </a:ext>
              </a:extLst>
            </p:cNvPr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311;p61">
              <a:extLst>
                <a:ext uri="{FF2B5EF4-FFF2-40B4-BE49-F238E27FC236}">
                  <a16:creationId xmlns:a16="http://schemas.microsoft.com/office/drawing/2014/main" id="{680EE5C4-7C95-0D55-64F7-B13B965F75C6}"/>
                </a:ext>
              </a:extLst>
            </p:cNvPr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312;p61">
              <a:extLst>
                <a:ext uri="{FF2B5EF4-FFF2-40B4-BE49-F238E27FC236}">
                  <a16:creationId xmlns:a16="http://schemas.microsoft.com/office/drawing/2014/main" id="{773861A7-ED8F-0862-1365-D582400E01B5}"/>
                </a:ext>
              </a:extLst>
            </p:cNvPr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313;p61">
              <a:extLst>
                <a:ext uri="{FF2B5EF4-FFF2-40B4-BE49-F238E27FC236}">
                  <a16:creationId xmlns:a16="http://schemas.microsoft.com/office/drawing/2014/main" id="{999C3785-3E89-65CC-1007-44BE3B288834}"/>
                </a:ext>
              </a:extLst>
            </p:cNvPr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314;p61">
              <a:extLst>
                <a:ext uri="{FF2B5EF4-FFF2-40B4-BE49-F238E27FC236}">
                  <a16:creationId xmlns:a16="http://schemas.microsoft.com/office/drawing/2014/main" id="{85D6E40E-061D-FCDE-95F6-7C6BCFD2CA36}"/>
                </a:ext>
              </a:extLst>
            </p:cNvPr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" name="Google Shape;10315;p61">
            <a:extLst>
              <a:ext uri="{FF2B5EF4-FFF2-40B4-BE49-F238E27FC236}">
                <a16:creationId xmlns:a16="http://schemas.microsoft.com/office/drawing/2014/main" id="{C1BAB9D1-0988-1A75-AEB6-BD5B9A5B7843}"/>
              </a:ext>
            </a:extLst>
          </p:cNvPr>
          <p:cNvGrpSpPr/>
          <p:nvPr/>
        </p:nvGrpSpPr>
        <p:grpSpPr>
          <a:xfrm>
            <a:off x="5697628" y="4401377"/>
            <a:ext cx="225498" cy="361560"/>
            <a:chOff x="6264109" y="4279432"/>
            <a:chExt cx="225498" cy="36156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48" name="Google Shape;10316;p61">
              <a:extLst>
                <a:ext uri="{FF2B5EF4-FFF2-40B4-BE49-F238E27FC236}">
                  <a16:creationId xmlns:a16="http://schemas.microsoft.com/office/drawing/2014/main" id="{5AA73084-81D3-26A7-4B01-1A5BDE3BE12B}"/>
                </a:ext>
              </a:extLst>
            </p:cNvPr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317;p61">
              <a:extLst>
                <a:ext uri="{FF2B5EF4-FFF2-40B4-BE49-F238E27FC236}">
                  <a16:creationId xmlns:a16="http://schemas.microsoft.com/office/drawing/2014/main" id="{DD38684C-5C4D-1057-EC1E-3E7A3F4BDC46}"/>
                </a:ext>
              </a:extLst>
            </p:cNvPr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318;p61">
            <a:extLst>
              <a:ext uri="{FF2B5EF4-FFF2-40B4-BE49-F238E27FC236}">
                <a16:creationId xmlns:a16="http://schemas.microsoft.com/office/drawing/2014/main" id="{D9783478-3E82-9F3B-12AC-AF6F44E36A7C}"/>
              </a:ext>
            </a:extLst>
          </p:cNvPr>
          <p:cNvGrpSpPr/>
          <p:nvPr/>
        </p:nvGrpSpPr>
        <p:grpSpPr>
          <a:xfrm>
            <a:off x="7363097" y="4406310"/>
            <a:ext cx="395266" cy="351312"/>
            <a:chOff x="7929578" y="4284365"/>
            <a:chExt cx="395266" cy="35131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51" name="Google Shape;10319;p61">
              <a:extLst>
                <a:ext uri="{FF2B5EF4-FFF2-40B4-BE49-F238E27FC236}">
                  <a16:creationId xmlns:a16="http://schemas.microsoft.com/office/drawing/2014/main" id="{9A4A8021-8206-229C-E681-BC052532405E}"/>
                </a:ext>
              </a:extLst>
            </p:cNvPr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320;p61">
              <a:extLst>
                <a:ext uri="{FF2B5EF4-FFF2-40B4-BE49-F238E27FC236}">
                  <a16:creationId xmlns:a16="http://schemas.microsoft.com/office/drawing/2014/main" id="{97AF5E4B-F8E9-8445-DE81-92ED46C383B3}"/>
                </a:ext>
              </a:extLst>
            </p:cNvPr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321;p61">
              <a:extLst>
                <a:ext uri="{FF2B5EF4-FFF2-40B4-BE49-F238E27FC236}">
                  <a16:creationId xmlns:a16="http://schemas.microsoft.com/office/drawing/2014/main" id="{851E9306-0DCA-FF02-3724-6AF43345ADEC}"/>
                </a:ext>
              </a:extLst>
            </p:cNvPr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322;p61">
              <a:extLst>
                <a:ext uri="{FF2B5EF4-FFF2-40B4-BE49-F238E27FC236}">
                  <a16:creationId xmlns:a16="http://schemas.microsoft.com/office/drawing/2014/main" id="{1F2E3A64-E0EB-1E7B-248D-3042EBF94F9C}"/>
                </a:ext>
              </a:extLst>
            </p:cNvPr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" name="Google Shape;10323;p61">
            <a:extLst>
              <a:ext uri="{FF2B5EF4-FFF2-40B4-BE49-F238E27FC236}">
                <a16:creationId xmlns:a16="http://schemas.microsoft.com/office/drawing/2014/main" id="{3C40CA61-95D3-3B6C-1203-E9C04F74672C}"/>
              </a:ext>
            </a:extLst>
          </p:cNvPr>
          <p:cNvGrpSpPr/>
          <p:nvPr/>
        </p:nvGrpSpPr>
        <p:grpSpPr>
          <a:xfrm>
            <a:off x="6029021" y="4445722"/>
            <a:ext cx="426315" cy="332826"/>
            <a:chOff x="6639652" y="4323777"/>
            <a:chExt cx="426315" cy="33282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56" name="Google Shape;10324;p61">
              <a:extLst>
                <a:ext uri="{FF2B5EF4-FFF2-40B4-BE49-F238E27FC236}">
                  <a16:creationId xmlns:a16="http://schemas.microsoft.com/office/drawing/2014/main" id="{20129E23-E152-B981-2E9A-BFFEC62B5BD8}"/>
                </a:ext>
              </a:extLst>
            </p:cNvPr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325;p61">
              <a:extLst>
                <a:ext uri="{FF2B5EF4-FFF2-40B4-BE49-F238E27FC236}">
                  <a16:creationId xmlns:a16="http://schemas.microsoft.com/office/drawing/2014/main" id="{DB7FC177-B3FD-4ECC-3445-84631CB8006A}"/>
                </a:ext>
              </a:extLst>
            </p:cNvPr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326;p61">
              <a:extLst>
                <a:ext uri="{FF2B5EF4-FFF2-40B4-BE49-F238E27FC236}">
                  <a16:creationId xmlns:a16="http://schemas.microsoft.com/office/drawing/2014/main" id="{949EE293-BBF0-BD99-3222-3CF0D6C3218F}"/>
                </a:ext>
              </a:extLst>
            </p:cNvPr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327;p61">
              <a:extLst>
                <a:ext uri="{FF2B5EF4-FFF2-40B4-BE49-F238E27FC236}">
                  <a16:creationId xmlns:a16="http://schemas.microsoft.com/office/drawing/2014/main" id="{7CE9EEF7-B8A7-8E77-5B53-4684915382C8}"/>
                </a:ext>
              </a:extLst>
            </p:cNvPr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328;p61">
              <a:extLst>
                <a:ext uri="{FF2B5EF4-FFF2-40B4-BE49-F238E27FC236}">
                  <a16:creationId xmlns:a16="http://schemas.microsoft.com/office/drawing/2014/main" id="{FBE82019-CA22-8501-53CD-98FD8D027FE2}"/>
                </a:ext>
              </a:extLst>
            </p:cNvPr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329;p61">
              <a:extLst>
                <a:ext uri="{FF2B5EF4-FFF2-40B4-BE49-F238E27FC236}">
                  <a16:creationId xmlns:a16="http://schemas.microsoft.com/office/drawing/2014/main" id="{05A4DB25-848C-EE5F-154C-972EE7D51DAA}"/>
                </a:ext>
              </a:extLst>
            </p:cNvPr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330;p61">
              <a:extLst>
                <a:ext uri="{FF2B5EF4-FFF2-40B4-BE49-F238E27FC236}">
                  <a16:creationId xmlns:a16="http://schemas.microsoft.com/office/drawing/2014/main" id="{D9A64457-37AB-CAC2-4E42-86F63361AB8C}"/>
                </a:ext>
              </a:extLst>
            </p:cNvPr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331;p61">
              <a:extLst>
                <a:ext uri="{FF2B5EF4-FFF2-40B4-BE49-F238E27FC236}">
                  <a16:creationId xmlns:a16="http://schemas.microsoft.com/office/drawing/2014/main" id="{A75480D1-FB87-37D0-3421-6C4D2391E02C}"/>
                </a:ext>
              </a:extLst>
            </p:cNvPr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332;p61">
              <a:extLst>
                <a:ext uri="{FF2B5EF4-FFF2-40B4-BE49-F238E27FC236}">
                  <a16:creationId xmlns:a16="http://schemas.microsoft.com/office/drawing/2014/main" id="{AD709D05-D5D7-FA45-ACB6-A368A1397232}"/>
                </a:ext>
              </a:extLst>
            </p:cNvPr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333;p61">
              <a:extLst>
                <a:ext uri="{FF2B5EF4-FFF2-40B4-BE49-F238E27FC236}">
                  <a16:creationId xmlns:a16="http://schemas.microsoft.com/office/drawing/2014/main" id="{7376C60E-C959-B9DD-54BC-C624A53DF147}"/>
                </a:ext>
              </a:extLst>
            </p:cNvPr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6" name="Google Shape;10334;p61">
            <a:extLst>
              <a:ext uri="{FF2B5EF4-FFF2-40B4-BE49-F238E27FC236}">
                <a16:creationId xmlns:a16="http://schemas.microsoft.com/office/drawing/2014/main" id="{5DA06D9F-1E82-5535-1B11-646D5C671D5A}"/>
              </a:ext>
            </a:extLst>
          </p:cNvPr>
          <p:cNvGrpSpPr/>
          <p:nvPr/>
        </p:nvGrpSpPr>
        <p:grpSpPr>
          <a:xfrm>
            <a:off x="4791181" y="4419582"/>
            <a:ext cx="287275" cy="326296"/>
            <a:chOff x="5357662" y="4297637"/>
            <a:chExt cx="287275" cy="32629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67" name="Google Shape;10335;p61">
              <a:extLst>
                <a:ext uri="{FF2B5EF4-FFF2-40B4-BE49-F238E27FC236}">
                  <a16:creationId xmlns:a16="http://schemas.microsoft.com/office/drawing/2014/main" id="{311CDED6-9DCF-4789-0175-C32E7E5D591F}"/>
                </a:ext>
              </a:extLst>
            </p:cNvPr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336;p61">
              <a:extLst>
                <a:ext uri="{FF2B5EF4-FFF2-40B4-BE49-F238E27FC236}">
                  <a16:creationId xmlns:a16="http://schemas.microsoft.com/office/drawing/2014/main" id="{6C6DC7CF-1AF3-45CB-A280-47C2A56A7A58}"/>
                </a:ext>
              </a:extLst>
            </p:cNvPr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337;p61">
              <a:extLst>
                <a:ext uri="{FF2B5EF4-FFF2-40B4-BE49-F238E27FC236}">
                  <a16:creationId xmlns:a16="http://schemas.microsoft.com/office/drawing/2014/main" id="{B6CAFF6E-0C79-0963-22F7-8C6FFA8CD809}"/>
                </a:ext>
              </a:extLst>
            </p:cNvPr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338;p61">
              <a:extLst>
                <a:ext uri="{FF2B5EF4-FFF2-40B4-BE49-F238E27FC236}">
                  <a16:creationId xmlns:a16="http://schemas.microsoft.com/office/drawing/2014/main" id="{5ED71C35-8520-8AA7-87A4-159C396170CD}"/>
                </a:ext>
              </a:extLst>
            </p:cNvPr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339;p61">
              <a:extLst>
                <a:ext uri="{FF2B5EF4-FFF2-40B4-BE49-F238E27FC236}">
                  <a16:creationId xmlns:a16="http://schemas.microsoft.com/office/drawing/2014/main" id="{BCBD1332-6C19-EDBF-E54F-B969DBE89044}"/>
                </a:ext>
              </a:extLst>
            </p:cNvPr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" name="Google Shape;10340;p61">
            <a:extLst>
              <a:ext uri="{FF2B5EF4-FFF2-40B4-BE49-F238E27FC236}">
                <a16:creationId xmlns:a16="http://schemas.microsoft.com/office/drawing/2014/main" id="{A53177C8-B8FE-A6D4-8B1C-D566F41C5CE4}"/>
              </a:ext>
            </a:extLst>
          </p:cNvPr>
          <p:cNvGrpSpPr/>
          <p:nvPr/>
        </p:nvGrpSpPr>
        <p:grpSpPr>
          <a:xfrm>
            <a:off x="5207643" y="4416495"/>
            <a:ext cx="331611" cy="331674"/>
            <a:chOff x="5774124" y="4294550"/>
            <a:chExt cx="331611" cy="33167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73" name="Google Shape;10341;p61">
              <a:extLst>
                <a:ext uri="{FF2B5EF4-FFF2-40B4-BE49-F238E27FC236}">
                  <a16:creationId xmlns:a16="http://schemas.microsoft.com/office/drawing/2014/main" id="{7DE9DEBD-A84B-411C-F165-A5A1A2B84ABE}"/>
                </a:ext>
              </a:extLst>
            </p:cNvPr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342;p61">
              <a:extLst>
                <a:ext uri="{FF2B5EF4-FFF2-40B4-BE49-F238E27FC236}">
                  <a16:creationId xmlns:a16="http://schemas.microsoft.com/office/drawing/2014/main" id="{70822FFD-DF10-5B8E-AD60-9751E7A40CFB}"/>
                </a:ext>
              </a:extLst>
            </p:cNvPr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5" name="Google Shape;10343;p61">
            <a:extLst>
              <a:ext uri="{FF2B5EF4-FFF2-40B4-BE49-F238E27FC236}">
                <a16:creationId xmlns:a16="http://schemas.microsoft.com/office/drawing/2014/main" id="{371BBCAF-BC8D-1D6E-E895-748F950E9D35}"/>
              </a:ext>
            </a:extLst>
          </p:cNvPr>
          <p:cNvGrpSpPr/>
          <p:nvPr/>
        </p:nvGrpSpPr>
        <p:grpSpPr>
          <a:xfrm>
            <a:off x="4323953" y="4409334"/>
            <a:ext cx="345997" cy="346029"/>
            <a:chOff x="4890434" y="4287389"/>
            <a:chExt cx="345997" cy="34602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76" name="Google Shape;10344;p61">
              <a:extLst>
                <a:ext uri="{FF2B5EF4-FFF2-40B4-BE49-F238E27FC236}">
                  <a16:creationId xmlns:a16="http://schemas.microsoft.com/office/drawing/2014/main" id="{E8DDC7E4-E5F6-D093-782B-2642C8443991}"/>
                </a:ext>
              </a:extLst>
            </p:cNvPr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345;p61">
              <a:extLst>
                <a:ext uri="{FF2B5EF4-FFF2-40B4-BE49-F238E27FC236}">
                  <a16:creationId xmlns:a16="http://schemas.microsoft.com/office/drawing/2014/main" id="{A0EA2991-02EC-DCBD-F28B-9D70770C14E4}"/>
                </a:ext>
              </a:extLst>
            </p:cNvPr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346;p61">
              <a:extLst>
                <a:ext uri="{FF2B5EF4-FFF2-40B4-BE49-F238E27FC236}">
                  <a16:creationId xmlns:a16="http://schemas.microsoft.com/office/drawing/2014/main" id="{FE3D77C7-BC2B-503A-AE50-58E114568E1B}"/>
                </a:ext>
              </a:extLst>
            </p:cNvPr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347;p61">
              <a:extLst>
                <a:ext uri="{FF2B5EF4-FFF2-40B4-BE49-F238E27FC236}">
                  <a16:creationId xmlns:a16="http://schemas.microsoft.com/office/drawing/2014/main" id="{D5162EA0-B8C4-D9A7-C084-3F882F526D48}"/>
                </a:ext>
              </a:extLst>
            </p:cNvPr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348;p61">
              <a:extLst>
                <a:ext uri="{FF2B5EF4-FFF2-40B4-BE49-F238E27FC236}">
                  <a16:creationId xmlns:a16="http://schemas.microsoft.com/office/drawing/2014/main" id="{C9C6B43E-4F14-12FA-7728-325ED4296D68}"/>
                </a:ext>
              </a:extLst>
            </p:cNvPr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349;p61">
              <a:extLst>
                <a:ext uri="{FF2B5EF4-FFF2-40B4-BE49-F238E27FC236}">
                  <a16:creationId xmlns:a16="http://schemas.microsoft.com/office/drawing/2014/main" id="{DAF5D1B3-59B4-4DE8-0AA3-9DB634778781}"/>
                </a:ext>
              </a:extLst>
            </p:cNvPr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350;p61">
              <a:extLst>
                <a:ext uri="{FF2B5EF4-FFF2-40B4-BE49-F238E27FC236}">
                  <a16:creationId xmlns:a16="http://schemas.microsoft.com/office/drawing/2014/main" id="{4129F258-EEDE-0360-09F8-1012952036F6}"/>
                </a:ext>
              </a:extLst>
            </p:cNvPr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3" name="Google Shape;10351;p61">
            <a:extLst>
              <a:ext uri="{FF2B5EF4-FFF2-40B4-BE49-F238E27FC236}">
                <a16:creationId xmlns:a16="http://schemas.microsoft.com/office/drawing/2014/main" id="{3C125CC4-844E-895A-3867-6D509FAD6B45}"/>
              </a:ext>
            </a:extLst>
          </p:cNvPr>
          <p:cNvGrpSpPr/>
          <p:nvPr/>
        </p:nvGrpSpPr>
        <p:grpSpPr>
          <a:xfrm>
            <a:off x="1599328" y="3933004"/>
            <a:ext cx="422542" cy="342973"/>
            <a:chOff x="2165809" y="3811059"/>
            <a:chExt cx="422542" cy="34297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084" name="Google Shape;10352;p61">
              <a:extLst>
                <a:ext uri="{FF2B5EF4-FFF2-40B4-BE49-F238E27FC236}">
                  <a16:creationId xmlns:a16="http://schemas.microsoft.com/office/drawing/2014/main" id="{74A5664A-82E0-3F59-EA11-A34215B4BDD8}"/>
                </a:ext>
              </a:extLst>
            </p:cNvPr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353;p61">
              <a:extLst>
                <a:ext uri="{FF2B5EF4-FFF2-40B4-BE49-F238E27FC236}">
                  <a16:creationId xmlns:a16="http://schemas.microsoft.com/office/drawing/2014/main" id="{0B4BC85D-71C9-CFFE-9712-6575CD889D42}"/>
                </a:ext>
              </a:extLst>
            </p:cNvPr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354;p61">
              <a:extLst>
                <a:ext uri="{FF2B5EF4-FFF2-40B4-BE49-F238E27FC236}">
                  <a16:creationId xmlns:a16="http://schemas.microsoft.com/office/drawing/2014/main" id="{377B391E-8A8A-6BF6-963B-6036363A808A}"/>
                </a:ext>
              </a:extLst>
            </p:cNvPr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355;p61">
              <a:extLst>
                <a:ext uri="{FF2B5EF4-FFF2-40B4-BE49-F238E27FC236}">
                  <a16:creationId xmlns:a16="http://schemas.microsoft.com/office/drawing/2014/main" id="{7FD2991A-35A4-FA4E-DD1A-048E677671DA}"/>
                </a:ext>
              </a:extLst>
            </p:cNvPr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356;p61">
              <a:extLst>
                <a:ext uri="{FF2B5EF4-FFF2-40B4-BE49-F238E27FC236}">
                  <a16:creationId xmlns:a16="http://schemas.microsoft.com/office/drawing/2014/main" id="{A90465A0-133E-62FE-5EB6-968E81EE7B95}"/>
                </a:ext>
              </a:extLst>
            </p:cNvPr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357;p61">
              <a:extLst>
                <a:ext uri="{FF2B5EF4-FFF2-40B4-BE49-F238E27FC236}">
                  <a16:creationId xmlns:a16="http://schemas.microsoft.com/office/drawing/2014/main" id="{E1CB31EF-3F6F-241F-FFDF-C04BA93FBA18}"/>
                </a:ext>
              </a:extLst>
            </p:cNvPr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358;p61">
              <a:extLst>
                <a:ext uri="{FF2B5EF4-FFF2-40B4-BE49-F238E27FC236}">
                  <a16:creationId xmlns:a16="http://schemas.microsoft.com/office/drawing/2014/main" id="{8EB3DD05-728F-11F3-AEF9-4AE4F91BA521}"/>
                </a:ext>
              </a:extLst>
            </p:cNvPr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359;p61">
              <a:extLst>
                <a:ext uri="{FF2B5EF4-FFF2-40B4-BE49-F238E27FC236}">
                  <a16:creationId xmlns:a16="http://schemas.microsoft.com/office/drawing/2014/main" id="{FB9E9093-7B8E-7222-65F5-A40BF744456F}"/>
                </a:ext>
              </a:extLst>
            </p:cNvPr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360;p61">
              <a:extLst>
                <a:ext uri="{FF2B5EF4-FFF2-40B4-BE49-F238E27FC236}">
                  <a16:creationId xmlns:a16="http://schemas.microsoft.com/office/drawing/2014/main" id="{297588A3-2070-B41C-F555-8BAF1CF446DD}"/>
                </a:ext>
              </a:extLst>
            </p:cNvPr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361;p61">
              <a:extLst>
                <a:ext uri="{FF2B5EF4-FFF2-40B4-BE49-F238E27FC236}">
                  <a16:creationId xmlns:a16="http://schemas.microsoft.com/office/drawing/2014/main" id="{E7307D7E-3705-0F55-F746-15333945567F}"/>
                </a:ext>
              </a:extLst>
            </p:cNvPr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362;p61">
              <a:extLst>
                <a:ext uri="{FF2B5EF4-FFF2-40B4-BE49-F238E27FC236}">
                  <a16:creationId xmlns:a16="http://schemas.microsoft.com/office/drawing/2014/main" id="{E25CB45F-C246-60BB-CC03-50081E7A2A79}"/>
                </a:ext>
              </a:extLst>
            </p:cNvPr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363;p61">
              <a:extLst>
                <a:ext uri="{FF2B5EF4-FFF2-40B4-BE49-F238E27FC236}">
                  <a16:creationId xmlns:a16="http://schemas.microsoft.com/office/drawing/2014/main" id="{1424C5A1-896B-A7DF-48BC-3F538DA8AE63}"/>
                </a:ext>
              </a:extLst>
            </p:cNvPr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364;p61">
              <a:extLst>
                <a:ext uri="{FF2B5EF4-FFF2-40B4-BE49-F238E27FC236}">
                  <a16:creationId xmlns:a16="http://schemas.microsoft.com/office/drawing/2014/main" id="{BFDF01CA-621C-BBE1-7BBD-E4FA9BFF4359}"/>
                </a:ext>
              </a:extLst>
            </p:cNvPr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365;p61">
              <a:extLst>
                <a:ext uri="{FF2B5EF4-FFF2-40B4-BE49-F238E27FC236}">
                  <a16:creationId xmlns:a16="http://schemas.microsoft.com/office/drawing/2014/main" id="{754FC88C-89FC-8657-4BEA-5016D3B06F5E}"/>
                </a:ext>
              </a:extLst>
            </p:cNvPr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366;p61">
              <a:extLst>
                <a:ext uri="{FF2B5EF4-FFF2-40B4-BE49-F238E27FC236}">
                  <a16:creationId xmlns:a16="http://schemas.microsoft.com/office/drawing/2014/main" id="{DC982425-9062-71C9-7C98-54B7127F38BA}"/>
                </a:ext>
              </a:extLst>
            </p:cNvPr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367;p61">
              <a:extLst>
                <a:ext uri="{FF2B5EF4-FFF2-40B4-BE49-F238E27FC236}">
                  <a16:creationId xmlns:a16="http://schemas.microsoft.com/office/drawing/2014/main" id="{9451CBB2-7A87-5342-64D4-53932657437C}"/>
                </a:ext>
              </a:extLst>
            </p:cNvPr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0368;p61">
              <a:extLst>
                <a:ext uri="{FF2B5EF4-FFF2-40B4-BE49-F238E27FC236}">
                  <a16:creationId xmlns:a16="http://schemas.microsoft.com/office/drawing/2014/main" id="{3D8B4E38-0571-0560-1089-86D7362231E2}"/>
                </a:ext>
              </a:extLst>
            </p:cNvPr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0369;p61">
              <a:extLst>
                <a:ext uri="{FF2B5EF4-FFF2-40B4-BE49-F238E27FC236}">
                  <a16:creationId xmlns:a16="http://schemas.microsoft.com/office/drawing/2014/main" id="{B4925388-102E-C163-BCC5-C51377D09554}"/>
                </a:ext>
              </a:extLst>
            </p:cNvPr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" name="Google Shape;10370;p61">
            <a:extLst>
              <a:ext uri="{FF2B5EF4-FFF2-40B4-BE49-F238E27FC236}">
                <a16:creationId xmlns:a16="http://schemas.microsoft.com/office/drawing/2014/main" id="{149161E5-6DB1-F752-14C6-2953F93BBACE}"/>
              </a:ext>
            </a:extLst>
          </p:cNvPr>
          <p:cNvSpPr/>
          <p:nvPr/>
        </p:nvSpPr>
        <p:spPr>
          <a:xfrm>
            <a:off x="5651032" y="3519596"/>
            <a:ext cx="347524" cy="289917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3" name="Google Shape;10371;p61">
            <a:extLst>
              <a:ext uri="{FF2B5EF4-FFF2-40B4-BE49-F238E27FC236}">
                <a16:creationId xmlns:a16="http://schemas.microsoft.com/office/drawing/2014/main" id="{E112EE4E-A362-ADA7-E2AC-C9D72C6A8863}"/>
              </a:ext>
            </a:extLst>
          </p:cNvPr>
          <p:cNvGrpSpPr/>
          <p:nvPr/>
        </p:nvGrpSpPr>
        <p:grpSpPr>
          <a:xfrm>
            <a:off x="337049" y="3928070"/>
            <a:ext cx="264550" cy="353222"/>
            <a:chOff x="903530" y="3806125"/>
            <a:chExt cx="264550" cy="35322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04" name="Google Shape;10372;p61">
              <a:extLst>
                <a:ext uri="{FF2B5EF4-FFF2-40B4-BE49-F238E27FC236}">
                  <a16:creationId xmlns:a16="http://schemas.microsoft.com/office/drawing/2014/main" id="{A02A5F68-DE72-D0D0-8C96-E9694D1B82E0}"/>
                </a:ext>
              </a:extLst>
            </p:cNvPr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0373;p61">
              <a:extLst>
                <a:ext uri="{FF2B5EF4-FFF2-40B4-BE49-F238E27FC236}">
                  <a16:creationId xmlns:a16="http://schemas.microsoft.com/office/drawing/2014/main" id="{18882DEA-FF16-16F4-A441-62DF8D80B798}"/>
                </a:ext>
              </a:extLst>
            </p:cNvPr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0374;p61">
              <a:extLst>
                <a:ext uri="{FF2B5EF4-FFF2-40B4-BE49-F238E27FC236}">
                  <a16:creationId xmlns:a16="http://schemas.microsoft.com/office/drawing/2014/main" id="{CE1B9C8B-F648-8B4F-D136-49B9FF35F0AF}"/>
                </a:ext>
              </a:extLst>
            </p:cNvPr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0375;p61">
              <a:extLst>
                <a:ext uri="{FF2B5EF4-FFF2-40B4-BE49-F238E27FC236}">
                  <a16:creationId xmlns:a16="http://schemas.microsoft.com/office/drawing/2014/main" id="{BBFED83E-86E5-FB21-3C3A-7686AF75C455}"/>
                </a:ext>
              </a:extLst>
            </p:cNvPr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" name="Google Shape;10376;p61">
            <a:extLst>
              <a:ext uri="{FF2B5EF4-FFF2-40B4-BE49-F238E27FC236}">
                <a16:creationId xmlns:a16="http://schemas.microsoft.com/office/drawing/2014/main" id="{B440EECE-CC36-1D55-41BF-EC8397FFFBDA}"/>
              </a:ext>
            </a:extLst>
          </p:cNvPr>
          <p:cNvGrpSpPr/>
          <p:nvPr/>
        </p:nvGrpSpPr>
        <p:grpSpPr>
          <a:xfrm>
            <a:off x="283611" y="3474879"/>
            <a:ext cx="369517" cy="375660"/>
            <a:chOff x="850092" y="3352934"/>
            <a:chExt cx="369517" cy="37566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09" name="Google Shape;10377;p61">
              <a:extLst>
                <a:ext uri="{FF2B5EF4-FFF2-40B4-BE49-F238E27FC236}">
                  <a16:creationId xmlns:a16="http://schemas.microsoft.com/office/drawing/2014/main" id="{D541C0FD-71C1-9B2F-073A-6C668BA87A63}"/>
                </a:ext>
              </a:extLst>
            </p:cNvPr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0378;p61">
              <a:extLst>
                <a:ext uri="{FF2B5EF4-FFF2-40B4-BE49-F238E27FC236}">
                  <a16:creationId xmlns:a16="http://schemas.microsoft.com/office/drawing/2014/main" id="{5AF1A8DB-1CCB-09D5-08A7-2FE916FA9305}"/>
                </a:ext>
              </a:extLst>
            </p:cNvPr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0379;p61">
              <a:extLst>
                <a:ext uri="{FF2B5EF4-FFF2-40B4-BE49-F238E27FC236}">
                  <a16:creationId xmlns:a16="http://schemas.microsoft.com/office/drawing/2014/main" id="{A8F4AB0B-6A1C-66DD-FCF5-8DF12D7C9497}"/>
                </a:ext>
              </a:extLst>
            </p:cNvPr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0380;p61">
              <a:extLst>
                <a:ext uri="{FF2B5EF4-FFF2-40B4-BE49-F238E27FC236}">
                  <a16:creationId xmlns:a16="http://schemas.microsoft.com/office/drawing/2014/main" id="{66403059-A4EE-FBB5-41BD-11C431C2C8CF}"/>
                </a:ext>
              </a:extLst>
            </p:cNvPr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0381;p61">
              <a:extLst>
                <a:ext uri="{FF2B5EF4-FFF2-40B4-BE49-F238E27FC236}">
                  <a16:creationId xmlns:a16="http://schemas.microsoft.com/office/drawing/2014/main" id="{01A2B62B-5A21-CD55-E6F5-569A9A1DE672}"/>
                </a:ext>
              </a:extLst>
            </p:cNvPr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0382;p61">
            <a:extLst>
              <a:ext uri="{FF2B5EF4-FFF2-40B4-BE49-F238E27FC236}">
                <a16:creationId xmlns:a16="http://schemas.microsoft.com/office/drawing/2014/main" id="{683EB22B-8F59-1D5C-7986-0EF200C87890}"/>
              </a:ext>
            </a:extLst>
          </p:cNvPr>
          <p:cNvGrpSpPr/>
          <p:nvPr/>
        </p:nvGrpSpPr>
        <p:grpSpPr>
          <a:xfrm>
            <a:off x="2044977" y="3938319"/>
            <a:ext cx="426329" cy="332375"/>
            <a:chOff x="2611458" y="3816374"/>
            <a:chExt cx="426329" cy="33237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15" name="Google Shape;10383;p61">
              <a:extLst>
                <a:ext uri="{FF2B5EF4-FFF2-40B4-BE49-F238E27FC236}">
                  <a16:creationId xmlns:a16="http://schemas.microsoft.com/office/drawing/2014/main" id="{EB768253-7E8B-795D-DB5D-78F7737866AE}"/>
                </a:ext>
              </a:extLst>
            </p:cNvPr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0384;p61">
              <a:extLst>
                <a:ext uri="{FF2B5EF4-FFF2-40B4-BE49-F238E27FC236}">
                  <a16:creationId xmlns:a16="http://schemas.microsoft.com/office/drawing/2014/main" id="{831EA3D7-53E8-48D4-31F3-75967D77830C}"/>
                </a:ext>
              </a:extLst>
            </p:cNvPr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0385;p61">
              <a:extLst>
                <a:ext uri="{FF2B5EF4-FFF2-40B4-BE49-F238E27FC236}">
                  <a16:creationId xmlns:a16="http://schemas.microsoft.com/office/drawing/2014/main" id="{CC8CACAC-9CF6-F267-864F-BD0416D112FE}"/>
                </a:ext>
              </a:extLst>
            </p:cNvPr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0386;p61">
              <a:extLst>
                <a:ext uri="{FF2B5EF4-FFF2-40B4-BE49-F238E27FC236}">
                  <a16:creationId xmlns:a16="http://schemas.microsoft.com/office/drawing/2014/main" id="{C579929D-CF11-49CD-A488-9E344F0CAE41}"/>
                </a:ext>
              </a:extLst>
            </p:cNvPr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0387;p61">
              <a:extLst>
                <a:ext uri="{FF2B5EF4-FFF2-40B4-BE49-F238E27FC236}">
                  <a16:creationId xmlns:a16="http://schemas.microsoft.com/office/drawing/2014/main" id="{DE6BBD8D-3849-483C-D5A8-C2352A4EF90E}"/>
                </a:ext>
              </a:extLst>
            </p:cNvPr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0388;p61">
              <a:extLst>
                <a:ext uri="{FF2B5EF4-FFF2-40B4-BE49-F238E27FC236}">
                  <a16:creationId xmlns:a16="http://schemas.microsoft.com/office/drawing/2014/main" id="{443B6FFC-1E9C-76CB-4BAD-B74901B6BA28}"/>
                </a:ext>
              </a:extLst>
            </p:cNvPr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0389;p61">
              <a:extLst>
                <a:ext uri="{FF2B5EF4-FFF2-40B4-BE49-F238E27FC236}">
                  <a16:creationId xmlns:a16="http://schemas.microsoft.com/office/drawing/2014/main" id="{DFCAB43B-CF44-5270-2909-44E6D72222A0}"/>
                </a:ext>
              </a:extLst>
            </p:cNvPr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0390;p61">
              <a:extLst>
                <a:ext uri="{FF2B5EF4-FFF2-40B4-BE49-F238E27FC236}">
                  <a16:creationId xmlns:a16="http://schemas.microsoft.com/office/drawing/2014/main" id="{FC4CBAA1-3F77-CA56-BADD-5BD4E4CE19DE}"/>
                </a:ext>
              </a:extLst>
            </p:cNvPr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0391;p61">
              <a:extLst>
                <a:ext uri="{FF2B5EF4-FFF2-40B4-BE49-F238E27FC236}">
                  <a16:creationId xmlns:a16="http://schemas.microsoft.com/office/drawing/2014/main" id="{74CD27F8-59BF-F51D-0794-A1F13289E4C0}"/>
                </a:ext>
              </a:extLst>
            </p:cNvPr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0392;p61">
              <a:extLst>
                <a:ext uri="{FF2B5EF4-FFF2-40B4-BE49-F238E27FC236}">
                  <a16:creationId xmlns:a16="http://schemas.microsoft.com/office/drawing/2014/main" id="{5AAB86FB-DAE4-6240-A727-4855B8B47F85}"/>
                </a:ext>
              </a:extLst>
            </p:cNvPr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5" name="Google Shape;10393;p61">
            <a:extLst>
              <a:ext uri="{FF2B5EF4-FFF2-40B4-BE49-F238E27FC236}">
                <a16:creationId xmlns:a16="http://schemas.microsoft.com/office/drawing/2014/main" id="{356E33B8-D397-FCEB-FF5C-6D5381872C83}"/>
              </a:ext>
            </a:extLst>
          </p:cNvPr>
          <p:cNvSpPr/>
          <p:nvPr/>
        </p:nvSpPr>
        <p:spPr>
          <a:xfrm>
            <a:off x="1186271" y="3925811"/>
            <a:ext cx="356245" cy="35662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6" name="Google Shape;10394;p61">
            <a:extLst>
              <a:ext uri="{FF2B5EF4-FFF2-40B4-BE49-F238E27FC236}">
                <a16:creationId xmlns:a16="http://schemas.microsoft.com/office/drawing/2014/main" id="{EC907B0F-5D35-74FB-E32B-2706BE1DEB09}"/>
              </a:ext>
            </a:extLst>
          </p:cNvPr>
          <p:cNvGrpSpPr/>
          <p:nvPr/>
        </p:nvGrpSpPr>
        <p:grpSpPr>
          <a:xfrm>
            <a:off x="3453503" y="3927338"/>
            <a:ext cx="293704" cy="353954"/>
            <a:chOff x="4019984" y="3805393"/>
            <a:chExt cx="293704" cy="35395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27" name="Google Shape;10395;p61">
              <a:extLst>
                <a:ext uri="{FF2B5EF4-FFF2-40B4-BE49-F238E27FC236}">
                  <a16:creationId xmlns:a16="http://schemas.microsoft.com/office/drawing/2014/main" id="{258FEAE1-EB3C-8E28-BEF7-76252CD468C0}"/>
                </a:ext>
              </a:extLst>
            </p:cNvPr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0396;p61">
              <a:extLst>
                <a:ext uri="{FF2B5EF4-FFF2-40B4-BE49-F238E27FC236}">
                  <a16:creationId xmlns:a16="http://schemas.microsoft.com/office/drawing/2014/main" id="{5B4EB44F-31C0-6681-135E-3F19A3AEDE5F}"/>
                </a:ext>
              </a:extLst>
            </p:cNvPr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0397;p61">
            <a:extLst>
              <a:ext uri="{FF2B5EF4-FFF2-40B4-BE49-F238E27FC236}">
                <a16:creationId xmlns:a16="http://schemas.microsoft.com/office/drawing/2014/main" id="{FAAED62F-41CD-D480-2B73-B793E560FF67}"/>
              </a:ext>
            </a:extLst>
          </p:cNvPr>
          <p:cNvGrpSpPr/>
          <p:nvPr/>
        </p:nvGrpSpPr>
        <p:grpSpPr>
          <a:xfrm>
            <a:off x="7440024" y="3511989"/>
            <a:ext cx="323654" cy="303189"/>
            <a:chOff x="8006505" y="3390044"/>
            <a:chExt cx="323654" cy="30318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30" name="Google Shape;10398;p61">
              <a:extLst>
                <a:ext uri="{FF2B5EF4-FFF2-40B4-BE49-F238E27FC236}">
                  <a16:creationId xmlns:a16="http://schemas.microsoft.com/office/drawing/2014/main" id="{AA09F4FD-0E9D-7ECC-094B-09F50AE7EC99}"/>
                </a:ext>
              </a:extLst>
            </p:cNvPr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0399;p61">
              <a:extLst>
                <a:ext uri="{FF2B5EF4-FFF2-40B4-BE49-F238E27FC236}">
                  <a16:creationId xmlns:a16="http://schemas.microsoft.com/office/drawing/2014/main" id="{EB37DB1F-843C-57BC-9B60-356F1B020A38}"/>
                </a:ext>
              </a:extLst>
            </p:cNvPr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0400;p61">
              <a:extLst>
                <a:ext uri="{FF2B5EF4-FFF2-40B4-BE49-F238E27FC236}">
                  <a16:creationId xmlns:a16="http://schemas.microsoft.com/office/drawing/2014/main" id="{46D35CF0-B174-0B99-1D27-36C2493EE852}"/>
                </a:ext>
              </a:extLst>
            </p:cNvPr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0401;p61">
              <a:extLst>
                <a:ext uri="{FF2B5EF4-FFF2-40B4-BE49-F238E27FC236}">
                  <a16:creationId xmlns:a16="http://schemas.microsoft.com/office/drawing/2014/main" id="{7EB01C63-F890-62EF-2B4C-18C7A3677476}"/>
                </a:ext>
              </a:extLst>
            </p:cNvPr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0402;p61">
              <a:extLst>
                <a:ext uri="{FF2B5EF4-FFF2-40B4-BE49-F238E27FC236}">
                  <a16:creationId xmlns:a16="http://schemas.microsoft.com/office/drawing/2014/main" id="{5FCD956F-F1B9-CBF0-088C-9D92B79D11FD}"/>
                </a:ext>
              </a:extLst>
            </p:cNvPr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0403;p61">
              <a:extLst>
                <a:ext uri="{FF2B5EF4-FFF2-40B4-BE49-F238E27FC236}">
                  <a16:creationId xmlns:a16="http://schemas.microsoft.com/office/drawing/2014/main" id="{DA6199D1-77E4-E594-724F-ED18ED3A5171}"/>
                </a:ext>
              </a:extLst>
            </p:cNvPr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" name="Google Shape;10404;p61">
            <a:extLst>
              <a:ext uri="{FF2B5EF4-FFF2-40B4-BE49-F238E27FC236}">
                <a16:creationId xmlns:a16="http://schemas.microsoft.com/office/drawing/2014/main" id="{3B4237A3-F92A-916E-51C3-FCBC6899B849}"/>
              </a:ext>
            </a:extLst>
          </p:cNvPr>
          <p:cNvGrpSpPr/>
          <p:nvPr/>
        </p:nvGrpSpPr>
        <p:grpSpPr>
          <a:xfrm>
            <a:off x="732665" y="3928452"/>
            <a:ext cx="367990" cy="351312"/>
            <a:chOff x="1299146" y="3806507"/>
            <a:chExt cx="367990" cy="35131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37" name="Google Shape;10405;p61">
              <a:extLst>
                <a:ext uri="{FF2B5EF4-FFF2-40B4-BE49-F238E27FC236}">
                  <a16:creationId xmlns:a16="http://schemas.microsoft.com/office/drawing/2014/main" id="{4B3029A4-BC50-EBD4-F643-B88328B18C4A}"/>
                </a:ext>
              </a:extLst>
            </p:cNvPr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0406;p61">
              <a:extLst>
                <a:ext uri="{FF2B5EF4-FFF2-40B4-BE49-F238E27FC236}">
                  <a16:creationId xmlns:a16="http://schemas.microsoft.com/office/drawing/2014/main" id="{0BF37DD4-96A3-23DB-2D0F-77317573EB59}"/>
                </a:ext>
              </a:extLst>
            </p:cNvPr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9" name="Google Shape;10407;p61">
            <a:extLst>
              <a:ext uri="{FF2B5EF4-FFF2-40B4-BE49-F238E27FC236}">
                <a16:creationId xmlns:a16="http://schemas.microsoft.com/office/drawing/2014/main" id="{063FA192-A763-B229-3A0D-3E57F8FC5443}"/>
              </a:ext>
            </a:extLst>
          </p:cNvPr>
          <p:cNvSpPr/>
          <p:nvPr/>
        </p:nvSpPr>
        <p:spPr>
          <a:xfrm>
            <a:off x="2958235" y="3926129"/>
            <a:ext cx="389187" cy="355927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0" name="Google Shape;10408;p61">
            <a:extLst>
              <a:ext uri="{FF2B5EF4-FFF2-40B4-BE49-F238E27FC236}">
                <a16:creationId xmlns:a16="http://schemas.microsoft.com/office/drawing/2014/main" id="{F454B667-1A58-7D25-DB99-569F965E6223}"/>
              </a:ext>
            </a:extLst>
          </p:cNvPr>
          <p:cNvGrpSpPr/>
          <p:nvPr/>
        </p:nvGrpSpPr>
        <p:grpSpPr>
          <a:xfrm>
            <a:off x="6983777" y="3954615"/>
            <a:ext cx="371395" cy="301279"/>
            <a:chOff x="7550258" y="3832670"/>
            <a:chExt cx="371395" cy="30127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41" name="Google Shape;10409;p61">
              <a:extLst>
                <a:ext uri="{FF2B5EF4-FFF2-40B4-BE49-F238E27FC236}">
                  <a16:creationId xmlns:a16="http://schemas.microsoft.com/office/drawing/2014/main" id="{F6396277-76E9-96B7-B96C-51AE572AF585}"/>
                </a:ext>
              </a:extLst>
            </p:cNvPr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0410;p61">
              <a:extLst>
                <a:ext uri="{FF2B5EF4-FFF2-40B4-BE49-F238E27FC236}">
                  <a16:creationId xmlns:a16="http://schemas.microsoft.com/office/drawing/2014/main" id="{567B2B46-2034-F8AC-C180-B6826459B500}"/>
                </a:ext>
              </a:extLst>
            </p:cNvPr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0411;p61">
              <a:extLst>
                <a:ext uri="{FF2B5EF4-FFF2-40B4-BE49-F238E27FC236}">
                  <a16:creationId xmlns:a16="http://schemas.microsoft.com/office/drawing/2014/main" id="{5674C031-D9B7-E629-ABC4-EC4A55091CF5}"/>
                </a:ext>
              </a:extLst>
            </p:cNvPr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0412;p61">
              <a:extLst>
                <a:ext uri="{FF2B5EF4-FFF2-40B4-BE49-F238E27FC236}">
                  <a16:creationId xmlns:a16="http://schemas.microsoft.com/office/drawing/2014/main" id="{51217977-A13D-1AD1-A171-2DF466F9AC2D}"/>
                </a:ext>
              </a:extLst>
            </p:cNvPr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0413;p61">
              <a:extLst>
                <a:ext uri="{FF2B5EF4-FFF2-40B4-BE49-F238E27FC236}">
                  <a16:creationId xmlns:a16="http://schemas.microsoft.com/office/drawing/2014/main" id="{4946CCBC-6A8D-F0E2-0FD0-8493C1142031}"/>
                </a:ext>
              </a:extLst>
            </p:cNvPr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0414;p61">
              <a:extLst>
                <a:ext uri="{FF2B5EF4-FFF2-40B4-BE49-F238E27FC236}">
                  <a16:creationId xmlns:a16="http://schemas.microsoft.com/office/drawing/2014/main" id="{2755A85F-FA0E-EA85-7821-9033B93B63B8}"/>
                </a:ext>
              </a:extLst>
            </p:cNvPr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0415;p61">
              <a:extLst>
                <a:ext uri="{FF2B5EF4-FFF2-40B4-BE49-F238E27FC236}">
                  <a16:creationId xmlns:a16="http://schemas.microsoft.com/office/drawing/2014/main" id="{4CCC28F2-B7A0-8690-B832-7F4F8A1A4DC9}"/>
                </a:ext>
              </a:extLst>
            </p:cNvPr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0416;p61">
              <a:extLst>
                <a:ext uri="{FF2B5EF4-FFF2-40B4-BE49-F238E27FC236}">
                  <a16:creationId xmlns:a16="http://schemas.microsoft.com/office/drawing/2014/main" id="{9E098946-1016-5D37-7232-C10DBF6BBF0F}"/>
                </a:ext>
              </a:extLst>
            </p:cNvPr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0417;p61">
              <a:extLst>
                <a:ext uri="{FF2B5EF4-FFF2-40B4-BE49-F238E27FC236}">
                  <a16:creationId xmlns:a16="http://schemas.microsoft.com/office/drawing/2014/main" id="{A65D01E5-5875-4CF3-C804-797D980E969A}"/>
                </a:ext>
              </a:extLst>
            </p:cNvPr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0418;p61">
              <a:extLst>
                <a:ext uri="{FF2B5EF4-FFF2-40B4-BE49-F238E27FC236}">
                  <a16:creationId xmlns:a16="http://schemas.microsoft.com/office/drawing/2014/main" id="{7AC298F1-6FED-DC99-D86A-EF561AF5773A}"/>
                </a:ext>
              </a:extLst>
            </p:cNvPr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0419;p61">
              <a:extLst>
                <a:ext uri="{FF2B5EF4-FFF2-40B4-BE49-F238E27FC236}">
                  <a16:creationId xmlns:a16="http://schemas.microsoft.com/office/drawing/2014/main" id="{A597FECD-FCFD-80A0-0C06-6446E26114C6}"/>
                </a:ext>
              </a:extLst>
            </p:cNvPr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0420;p61">
              <a:extLst>
                <a:ext uri="{FF2B5EF4-FFF2-40B4-BE49-F238E27FC236}">
                  <a16:creationId xmlns:a16="http://schemas.microsoft.com/office/drawing/2014/main" id="{7D45353C-B487-266D-F980-5E9005414D93}"/>
                </a:ext>
              </a:extLst>
            </p:cNvPr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0421;p61">
              <a:extLst>
                <a:ext uri="{FF2B5EF4-FFF2-40B4-BE49-F238E27FC236}">
                  <a16:creationId xmlns:a16="http://schemas.microsoft.com/office/drawing/2014/main" id="{FC05A609-2180-228C-41CF-03D1513AED68}"/>
                </a:ext>
              </a:extLst>
            </p:cNvPr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0422;p61">
              <a:extLst>
                <a:ext uri="{FF2B5EF4-FFF2-40B4-BE49-F238E27FC236}">
                  <a16:creationId xmlns:a16="http://schemas.microsoft.com/office/drawing/2014/main" id="{024403D0-33C9-87AB-4DBD-04CFA9DC5AAF}"/>
                </a:ext>
              </a:extLst>
            </p:cNvPr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0423;p61">
              <a:extLst>
                <a:ext uri="{FF2B5EF4-FFF2-40B4-BE49-F238E27FC236}">
                  <a16:creationId xmlns:a16="http://schemas.microsoft.com/office/drawing/2014/main" id="{D015F475-7C8C-BC6B-722F-4ECE75DAEB52}"/>
                </a:ext>
              </a:extLst>
            </p:cNvPr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0424;p61">
              <a:extLst>
                <a:ext uri="{FF2B5EF4-FFF2-40B4-BE49-F238E27FC236}">
                  <a16:creationId xmlns:a16="http://schemas.microsoft.com/office/drawing/2014/main" id="{B7B59932-8FF7-5562-2C35-723CA69D2129}"/>
                </a:ext>
              </a:extLst>
            </p:cNvPr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0425;p61">
              <a:extLst>
                <a:ext uri="{FF2B5EF4-FFF2-40B4-BE49-F238E27FC236}">
                  <a16:creationId xmlns:a16="http://schemas.microsoft.com/office/drawing/2014/main" id="{B75BD529-833D-0ED0-B5F7-2C5F72F36EDC}"/>
                </a:ext>
              </a:extLst>
            </p:cNvPr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0426;p61">
              <a:extLst>
                <a:ext uri="{FF2B5EF4-FFF2-40B4-BE49-F238E27FC236}">
                  <a16:creationId xmlns:a16="http://schemas.microsoft.com/office/drawing/2014/main" id="{073FCB56-5284-DDE3-8AC1-815D1E6C08D7}"/>
                </a:ext>
              </a:extLst>
            </p:cNvPr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9" name="Google Shape;10427;p61">
            <a:extLst>
              <a:ext uri="{FF2B5EF4-FFF2-40B4-BE49-F238E27FC236}">
                <a16:creationId xmlns:a16="http://schemas.microsoft.com/office/drawing/2014/main" id="{946E112B-FFE1-4A7E-DF68-105AA2390011}"/>
              </a:ext>
            </a:extLst>
          </p:cNvPr>
          <p:cNvSpPr/>
          <p:nvPr/>
        </p:nvSpPr>
        <p:spPr>
          <a:xfrm>
            <a:off x="6547995" y="3930744"/>
            <a:ext cx="350548" cy="350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0" name="Google Shape;10428;p61">
            <a:extLst>
              <a:ext uri="{FF2B5EF4-FFF2-40B4-BE49-F238E27FC236}">
                <a16:creationId xmlns:a16="http://schemas.microsoft.com/office/drawing/2014/main" id="{7BEB8B37-907E-1D39-7ED1-6796EAE606EB}"/>
              </a:ext>
            </a:extLst>
          </p:cNvPr>
          <p:cNvGrpSpPr/>
          <p:nvPr/>
        </p:nvGrpSpPr>
        <p:grpSpPr>
          <a:xfrm>
            <a:off x="6093244" y="3929980"/>
            <a:ext cx="367608" cy="350548"/>
            <a:chOff x="6659725" y="3808035"/>
            <a:chExt cx="367608" cy="3505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61" name="Google Shape;10429;p61">
              <a:extLst>
                <a:ext uri="{FF2B5EF4-FFF2-40B4-BE49-F238E27FC236}">
                  <a16:creationId xmlns:a16="http://schemas.microsoft.com/office/drawing/2014/main" id="{A3B55F84-7E7A-89E5-A945-9B5DF1A5C8FA}"/>
                </a:ext>
              </a:extLst>
            </p:cNvPr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0430;p61">
              <a:extLst>
                <a:ext uri="{FF2B5EF4-FFF2-40B4-BE49-F238E27FC236}">
                  <a16:creationId xmlns:a16="http://schemas.microsoft.com/office/drawing/2014/main" id="{58CDE7D6-2915-DAFB-E77F-D133B1284437}"/>
                </a:ext>
              </a:extLst>
            </p:cNvPr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" name="Google Shape;10431;p61">
            <a:extLst>
              <a:ext uri="{FF2B5EF4-FFF2-40B4-BE49-F238E27FC236}">
                <a16:creationId xmlns:a16="http://schemas.microsoft.com/office/drawing/2014/main" id="{549FADA5-5B15-FB12-BD47-562DA08CF151}"/>
              </a:ext>
            </a:extLst>
          </p:cNvPr>
          <p:cNvGrpSpPr/>
          <p:nvPr/>
        </p:nvGrpSpPr>
        <p:grpSpPr>
          <a:xfrm>
            <a:off x="5652910" y="3938701"/>
            <a:ext cx="356627" cy="334252"/>
            <a:chOff x="6219391" y="3816756"/>
            <a:chExt cx="356627" cy="33425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64" name="Google Shape;10432;p61">
              <a:extLst>
                <a:ext uri="{FF2B5EF4-FFF2-40B4-BE49-F238E27FC236}">
                  <a16:creationId xmlns:a16="http://schemas.microsoft.com/office/drawing/2014/main" id="{8DBF998D-5329-7536-2400-8FED9C6C1179}"/>
                </a:ext>
              </a:extLst>
            </p:cNvPr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0433;p61">
              <a:extLst>
                <a:ext uri="{FF2B5EF4-FFF2-40B4-BE49-F238E27FC236}">
                  <a16:creationId xmlns:a16="http://schemas.microsoft.com/office/drawing/2014/main" id="{842AFFE6-2E2D-2C93-8401-E7E9864B5366}"/>
                </a:ext>
              </a:extLst>
            </p:cNvPr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0434;p61">
              <a:extLst>
                <a:ext uri="{FF2B5EF4-FFF2-40B4-BE49-F238E27FC236}">
                  <a16:creationId xmlns:a16="http://schemas.microsoft.com/office/drawing/2014/main" id="{059D7883-E6C0-D76E-EDA6-E1845EB9C4DB}"/>
                </a:ext>
              </a:extLst>
            </p:cNvPr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0435;p61">
              <a:extLst>
                <a:ext uri="{FF2B5EF4-FFF2-40B4-BE49-F238E27FC236}">
                  <a16:creationId xmlns:a16="http://schemas.microsoft.com/office/drawing/2014/main" id="{5A176AC9-23A8-73E7-0D64-A801D9BF850C}"/>
                </a:ext>
              </a:extLst>
            </p:cNvPr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8" name="Google Shape;10436;p61">
            <a:extLst>
              <a:ext uri="{FF2B5EF4-FFF2-40B4-BE49-F238E27FC236}">
                <a16:creationId xmlns:a16="http://schemas.microsoft.com/office/drawing/2014/main" id="{7AD72EF1-99D3-ED4D-B89B-43461366490C}"/>
              </a:ext>
            </a:extLst>
          </p:cNvPr>
          <p:cNvGrpSpPr/>
          <p:nvPr/>
        </p:nvGrpSpPr>
        <p:grpSpPr>
          <a:xfrm>
            <a:off x="5212195" y="3948917"/>
            <a:ext cx="349052" cy="313055"/>
            <a:chOff x="5778676" y="3826972"/>
            <a:chExt cx="349052" cy="31305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69" name="Google Shape;10437;p61">
              <a:extLst>
                <a:ext uri="{FF2B5EF4-FFF2-40B4-BE49-F238E27FC236}">
                  <a16:creationId xmlns:a16="http://schemas.microsoft.com/office/drawing/2014/main" id="{42B5DBC4-0FF7-9671-04E1-5F2A64A122C9}"/>
                </a:ext>
              </a:extLst>
            </p:cNvPr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0438;p61">
              <a:extLst>
                <a:ext uri="{FF2B5EF4-FFF2-40B4-BE49-F238E27FC236}">
                  <a16:creationId xmlns:a16="http://schemas.microsoft.com/office/drawing/2014/main" id="{54DCC3F8-5069-145D-DF3B-9066BA320514}"/>
                </a:ext>
              </a:extLst>
            </p:cNvPr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0439;p61">
              <a:extLst>
                <a:ext uri="{FF2B5EF4-FFF2-40B4-BE49-F238E27FC236}">
                  <a16:creationId xmlns:a16="http://schemas.microsoft.com/office/drawing/2014/main" id="{A0067081-6C91-2AC2-8E9F-C90B8618EF74}"/>
                </a:ext>
              </a:extLst>
            </p:cNvPr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0440;p61">
              <a:extLst>
                <a:ext uri="{FF2B5EF4-FFF2-40B4-BE49-F238E27FC236}">
                  <a16:creationId xmlns:a16="http://schemas.microsoft.com/office/drawing/2014/main" id="{C2EED905-EECB-CA95-00F4-71480BE6C849}"/>
                </a:ext>
              </a:extLst>
            </p:cNvPr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0441;p61">
              <a:extLst>
                <a:ext uri="{FF2B5EF4-FFF2-40B4-BE49-F238E27FC236}">
                  <a16:creationId xmlns:a16="http://schemas.microsoft.com/office/drawing/2014/main" id="{55D67B13-57E2-D1CB-4E67-46EB6EC5FF69}"/>
                </a:ext>
              </a:extLst>
            </p:cNvPr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" name="Google Shape;10442;p61">
            <a:extLst>
              <a:ext uri="{FF2B5EF4-FFF2-40B4-BE49-F238E27FC236}">
                <a16:creationId xmlns:a16="http://schemas.microsoft.com/office/drawing/2014/main" id="{4204CF58-F853-6E8A-7758-B936C35C9AF3}"/>
              </a:ext>
            </a:extLst>
          </p:cNvPr>
          <p:cNvGrpSpPr/>
          <p:nvPr/>
        </p:nvGrpSpPr>
        <p:grpSpPr>
          <a:xfrm>
            <a:off x="4789303" y="3956492"/>
            <a:ext cx="299019" cy="297905"/>
            <a:chOff x="5355784" y="3834547"/>
            <a:chExt cx="299019" cy="29790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75" name="Google Shape;10443;p61">
              <a:extLst>
                <a:ext uri="{FF2B5EF4-FFF2-40B4-BE49-F238E27FC236}">
                  <a16:creationId xmlns:a16="http://schemas.microsoft.com/office/drawing/2014/main" id="{98111467-77CF-CEB6-17B9-4AAC08CB477A}"/>
                </a:ext>
              </a:extLst>
            </p:cNvPr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0444;p61">
              <a:extLst>
                <a:ext uri="{FF2B5EF4-FFF2-40B4-BE49-F238E27FC236}">
                  <a16:creationId xmlns:a16="http://schemas.microsoft.com/office/drawing/2014/main" id="{CABB4C3C-E6CE-3AFD-6C0F-E7FB2CBBD6E3}"/>
                </a:ext>
              </a:extLst>
            </p:cNvPr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0445;p61">
              <a:extLst>
                <a:ext uri="{FF2B5EF4-FFF2-40B4-BE49-F238E27FC236}">
                  <a16:creationId xmlns:a16="http://schemas.microsoft.com/office/drawing/2014/main" id="{755C21F6-9FDE-C57B-E019-182B3223150D}"/>
                </a:ext>
              </a:extLst>
            </p:cNvPr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0446;p61">
              <a:extLst>
                <a:ext uri="{FF2B5EF4-FFF2-40B4-BE49-F238E27FC236}">
                  <a16:creationId xmlns:a16="http://schemas.microsoft.com/office/drawing/2014/main" id="{A7DD7E02-8E66-FBA3-90B5-8F142533D9D6}"/>
                </a:ext>
              </a:extLst>
            </p:cNvPr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" name="Google Shape;10447;p61">
            <a:extLst>
              <a:ext uri="{FF2B5EF4-FFF2-40B4-BE49-F238E27FC236}">
                <a16:creationId xmlns:a16="http://schemas.microsoft.com/office/drawing/2014/main" id="{F0EC6D68-2E65-7E44-6B79-CD61A3B3B08B}"/>
              </a:ext>
            </a:extLst>
          </p:cNvPr>
          <p:cNvGrpSpPr/>
          <p:nvPr/>
        </p:nvGrpSpPr>
        <p:grpSpPr>
          <a:xfrm>
            <a:off x="7469974" y="3929216"/>
            <a:ext cx="292176" cy="353985"/>
            <a:chOff x="8036455" y="3807271"/>
            <a:chExt cx="292176" cy="35398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80" name="Google Shape;10448;p61">
              <a:extLst>
                <a:ext uri="{FF2B5EF4-FFF2-40B4-BE49-F238E27FC236}">
                  <a16:creationId xmlns:a16="http://schemas.microsoft.com/office/drawing/2014/main" id="{FF75438E-00A8-C1BE-F0CB-4C0CB6A75226}"/>
                </a:ext>
              </a:extLst>
            </p:cNvPr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0449;p61">
              <a:extLst>
                <a:ext uri="{FF2B5EF4-FFF2-40B4-BE49-F238E27FC236}">
                  <a16:creationId xmlns:a16="http://schemas.microsoft.com/office/drawing/2014/main" id="{B6BFD4C4-ABFE-3B5F-A12E-6D8F2F4DC398}"/>
                </a:ext>
              </a:extLst>
            </p:cNvPr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2" name="Google Shape;10450;p61">
            <a:extLst>
              <a:ext uri="{FF2B5EF4-FFF2-40B4-BE49-F238E27FC236}">
                <a16:creationId xmlns:a16="http://schemas.microsoft.com/office/drawing/2014/main" id="{2DC5087E-0B6D-C001-95E8-82E53ED9BCBF}"/>
              </a:ext>
            </a:extLst>
          </p:cNvPr>
          <p:cNvSpPr txBox="1"/>
          <p:nvPr/>
        </p:nvSpPr>
        <p:spPr>
          <a:xfrm>
            <a:off x="237019" y="110836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Business</a:t>
            </a:r>
            <a:r>
              <a:rPr lang="en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Icons</a:t>
            </a:r>
            <a:endParaRPr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83" name="Google Shape;10451;p61">
            <a:extLst>
              <a:ext uri="{FF2B5EF4-FFF2-40B4-BE49-F238E27FC236}">
                <a16:creationId xmlns:a16="http://schemas.microsoft.com/office/drawing/2014/main" id="{E5E3884A-FEC7-E034-1216-CF21D6CBCF76}"/>
              </a:ext>
            </a:extLst>
          </p:cNvPr>
          <p:cNvSpPr txBox="1"/>
          <p:nvPr/>
        </p:nvSpPr>
        <p:spPr>
          <a:xfrm>
            <a:off x="4291919" y="80722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Teamwork Icons</a:t>
            </a:r>
            <a:endParaRPr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184" name="Google Shape;10452;p61">
            <a:extLst>
              <a:ext uri="{FF2B5EF4-FFF2-40B4-BE49-F238E27FC236}">
                <a16:creationId xmlns:a16="http://schemas.microsoft.com/office/drawing/2014/main" id="{CEAC6CB9-F731-5211-81A6-B3E303A8D900}"/>
              </a:ext>
            </a:extLst>
          </p:cNvPr>
          <p:cNvGrpSpPr/>
          <p:nvPr/>
        </p:nvGrpSpPr>
        <p:grpSpPr>
          <a:xfrm>
            <a:off x="4308421" y="3930744"/>
            <a:ext cx="345615" cy="350835"/>
            <a:chOff x="4874902" y="3808799"/>
            <a:chExt cx="345615" cy="35083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185" name="Google Shape;10453;p61">
              <a:extLst>
                <a:ext uri="{FF2B5EF4-FFF2-40B4-BE49-F238E27FC236}">
                  <a16:creationId xmlns:a16="http://schemas.microsoft.com/office/drawing/2014/main" id="{ED4602B5-D2A5-A765-22C8-9D1A2512179F}"/>
                </a:ext>
              </a:extLst>
            </p:cNvPr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0454;p61">
              <a:extLst>
                <a:ext uri="{FF2B5EF4-FFF2-40B4-BE49-F238E27FC236}">
                  <a16:creationId xmlns:a16="http://schemas.microsoft.com/office/drawing/2014/main" id="{EE57CD2E-8436-0A1C-2B33-5EF1F4E05E8C}"/>
                </a:ext>
              </a:extLst>
            </p:cNvPr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0455;p61">
              <a:extLst>
                <a:ext uri="{FF2B5EF4-FFF2-40B4-BE49-F238E27FC236}">
                  <a16:creationId xmlns:a16="http://schemas.microsoft.com/office/drawing/2014/main" id="{B38C9A04-A9B8-FD29-2AC4-FD076E2759F2}"/>
                </a:ext>
              </a:extLst>
            </p:cNvPr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0456;p61">
              <a:extLst>
                <a:ext uri="{FF2B5EF4-FFF2-40B4-BE49-F238E27FC236}">
                  <a16:creationId xmlns:a16="http://schemas.microsoft.com/office/drawing/2014/main" id="{0F1D01D4-0431-F84A-E965-99E8B6D05A0E}"/>
                </a:ext>
              </a:extLst>
            </p:cNvPr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0457;p61">
              <a:extLst>
                <a:ext uri="{FF2B5EF4-FFF2-40B4-BE49-F238E27FC236}">
                  <a16:creationId xmlns:a16="http://schemas.microsoft.com/office/drawing/2014/main" id="{EE9AC505-B5F9-509A-4343-6D287A77CFB2}"/>
                </a:ext>
              </a:extLst>
            </p:cNvPr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0458;p61">
              <a:extLst>
                <a:ext uri="{FF2B5EF4-FFF2-40B4-BE49-F238E27FC236}">
                  <a16:creationId xmlns:a16="http://schemas.microsoft.com/office/drawing/2014/main" id="{EC7EA561-2C6D-1166-EEB2-F793FB2B21AE}"/>
                </a:ext>
              </a:extLst>
            </p:cNvPr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0459;p61">
              <a:extLst>
                <a:ext uri="{FF2B5EF4-FFF2-40B4-BE49-F238E27FC236}">
                  <a16:creationId xmlns:a16="http://schemas.microsoft.com/office/drawing/2014/main" id="{0410E5C7-4CA3-3FB5-509B-150585294FF8}"/>
                </a:ext>
              </a:extLst>
            </p:cNvPr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0460;p61">
              <a:extLst>
                <a:ext uri="{FF2B5EF4-FFF2-40B4-BE49-F238E27FC236}">
                  <a16:creationId xmlns:a16="http://schemas.microsoft.com/office/drawing/2014/main" id="{918C53EE-4CC6-265C-0314-98FA95FBC66A}"/>
                </a:ext>
              </a:extLst>
            </p:cNvPr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0461;p61">
              <a:extLst>
                <a:ext uri="{FF2B5EF4-FFF2-40B4-BE49-F238E27FC236}">
                  <a16:creationId xmlns:a16="http://schemas.microsoft.com/office/drawing/2014/main" id="{338B5BB5-B919-913E-EEF7-7EE3201A3DF3}"/>
                </a:ext>
              </a:extLst>
            </p:cNvPr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0462;p61">
              <a:extLst>
                <a:ext uri="{FF2B5EF4-FFF2-40B4-BE49-F238E27FC236}">
                  <a16:creationId xmlns:a16="http://schemas.microsoft.com/office/drawing/2014/main" id="{014B4E22-B456-33A9-385F-F06E72AC373B}"/>
                </a:ext>
              </a:extLst>
            </p:cNvPr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0463;p61">
              <a:extLst>
                <a:ext uri="{FF2B5EF4-FFF2-40B4-BE49-F238E27FC236}">
                  <a16:creationId xmlns:a16="http://schemas.microsoft.com/office/drawing/2014/main" id="{66577902-1760-CF35-13E9-CF932D43EBE6}"/>
                </a:ext>
              </a:extLst>
            </p:cNvPr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0464;p61">
              <a:extLst>
                <a:ext uri="{FF2B5EF4-FFF2-40B4-BE49-F238E27FC236}">
                  <a16:creationId xmlns:a16="http://schemas.microsoft.com/office/drawing/2014/main" id="{F157FAE2-9D96-6E30-DD25-040C16BE3D8B}"/>
                </a:ext>
              </a:extLst>
            </p:cNvPr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0465;p61">
              <a:extLst>
                <a:ext uri="{FF2B5EF4-FFF2-40B4-BE49-F238E27FC236}">
                  <a16:creationId xmlns:a16="http://schemas.microsoft.com/office/drawing/2014/main" id="{E14D4A0F-8BB3-572E-AA86-ECCBEE63EED6}"/>
                </a:ext>
              </a:extLst>
            </p:cNvPr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0466;p61">
              <a:extLst>
                <a:ext uri="{FF2B5EF4-FFF2-40B4-BE49-F238E27FC236}">
                  <a16:creationId xmlns:a16="http://schemas.microsoft.com/office/drawing/2014/main" id="{FF2164C6-02D2-A363-6D2E-4BD1955663CE}"/>
                </a:ext>
              </a:extLst>
            </p:cNvPr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0467;p61">
              <a:extLst>
                <a:ext uri="{FF2B5EF4-FFF2-40B4-BE49-F238E27FC236}">
                  <a16:creationId xmlns:a16="http://schemas.microsoft.com/office/drawing/2014/main" id="{BFB1ACFB-E041-585A-3D47-49EC4B031E76}"/>
                </a:ext>
              </a:extLst>
            </p:cNvPr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0468;p61">
              <a:extLst>
                <a:ext uri="{FF2B5EF4-FFF2-40B4-BE49-F238E27FC236}">
                  <a16:creationId xmlns:a16="http://schemas.microsoft.com/office/drawing/2014/main" id="{E8F62FC4-4C25-642A-BAF4-D3DA42D27487}"/>
                </a:ext>
              </a:extLst>
            </p:cNvPr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0469;p61">
              <a:extLst>
                <a:ext uri="{FF2B5EF4-FFF2-40B4-BE49-F238E27FC236}">
                  <a16:creationId xmlns:a16="http://schemas.microsoft.com/office/drawing/2014/main" id="{594E0FCF-1875-73C0-323B-C66B26F02D58}"/>
                </a:ext>
              </a:extLst>
            </p:cNvPr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0470;p61">
            <a:extLst>
              <a:ext uri="{FF2B5EF4-FFF2-40B4-BE49-F238E27FC236}">
                <a16:creationId xmlns:a16="http://schemas.microsoft.com/office/drawing/2014/main" id="{F6DBCD38-8303-CF91-1FB6-C95C7DBB67D0}"/>
              </a:ext>
            </a:extLst>
          </p:cNvPr>
          <p:cNvGrpSpPr/>
          <p:nvPr/>
        </p:nvGrpSpPr>
        <p:grpSpPr>
          <a:xfrm>
            <a:off x="2529264" y="3927338"/>
            <a:ext cx="352840" cy="354717"/>
            <a:chOff x="3095745" y="3805393"/>
            <a:chExt cx="352840" cy="35471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03" name="Google Shape;10471;p61">
              <a:extLst>
                <a:ext uri="{FF2B5EF4-FFF2-40B4-BE49-F238E27FC236}">
                  <a16:creationId xmlns:a16="http://schemas.microsoft.com/office/drawing/2014/main" id="{19349673-31EA-0159-E3CB-D8A44F7C9B44}"/>
                </a:ext>
              </a:extLst>
            </p:cNvPr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0472;p61">
              <a:extLst>
                <a:ext uri="{FF2B5EF4-FFF2-40B4-BE49-F238E27FC236}">
                  <a16:creationId xmlns:a16="http://schemas.microsoft.com/office/drawing/2014/main" id="{31956713-F5D0-DE2A-C6FA-9BB39D070EC7}"/>
                </a:ext>
              </a:extLst>
            </p:cNvPr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0473;p61">
              <a:extLst>
                <a:ext uri="{FF2B5EF4-FFF2-40B4-BE49-F238E27FC236}">
                  <a16:creationId xmlns:a16="http://schemas.microsoft.com/office/drawing/2014/main" id="{38797550-3665-2D73-0F24-A01737ED1784}"/>
                </a:ext>
              </a:extLst>
            </p:cNvPr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0474;p61">
              <a:extLst>
                <a:ext uri="{FF2B5EF4-FFF2-40B4-BE49-F238E27FC236}">
                  <a16:creationId xmlns:a16="http://schemas.microsoft.com/office/drawing/2014/main" id="{673F3940-CBE8-8141-B295-6AD5D5C37B7C}"/>
                </a:ext>
              </a:extLst>
            </p:cNvPr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0475;p61">
              <a:extLst>
                <a:ext uri="{FF2B5EF4-FFF2-40B4-BE49-F238E27FC236}">
                  <a16:creationId xmlns:a16="http://schemas.microsoft.com/office/drawing/2014/main" id="{9A13351D-008D-6B8E-1A80-F9B95C3D25B5}"/>
                </a:ext>
              </a:extLst>
            </p:cNvPr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0476;p61">
              <a:extLst>
                <a:ext uri="{FF2B5EF4-FFF2-40B4-BE49-F238E27FC236}">
                  <a16:creationId xmlns:a16="http://schemas.microsoft.com/office/drawing/2014/main" id="{9B339DF9-F449-5F45-3E93-7E28483B44F9}"/>
                </a:ext>
              </a:extLst>
            </p:cNvPr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FE4590-2D48-EB4C-0A6F-EC96B27F02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A028D945-B0F5-477F-90E6-E47FEF2BFEEA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3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8CC88-E593-3216-C79A-B785DEBD2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276;p60">
            <a:extLst>
              <a:ext uri="{FF2B5EF4-FFF2-40B4-BE49-F238E27FC236}">
                <a16:creationId xmlns:a16="http://schemas.microsoft.com/office/drawing/2014/main" id="{0EE7BBF8-2FE0-F66C-D1D6-2F7EA36A110B}"/>
              </a:ext>
            </a:extLst>
          </p:cNvPr>
          <p:cNvGrpSpPr/>
          <p:nvPr/>
        </p:nvGrpSpPr>
        <p:grpSpPr>
          <a:xfrm>
            <a:off x="6275635" y="4101651"/>
            <a:ext cx="209383" cy="366778"/>
            <a:chOff x="6275635" y="4282651"/>
            <a:chExt cx="209383" cy="36677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98" name="Google Shape;9277;p60">
              <a:extLst>
                <a:ext uri="{FF2B5EF4-FFF2-40B4-BE49-F238E27FC236}">
                  <a16:creationId xmlns:a16="http://schemas.microsoft.com/office/drawing/2014/main" id="{11771144-2DC1-F02A-05EB-766C4AD92681}"/>
                </a:ext>
              </a:extLst>
            </p:cNvPr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9278;p60">
              <a:extLst>
                <a:ext uri="{FF2B5EF4-FFF2-40B4-BE49-F238E27FC236}">
                  <a16:creationId xmlns:a16="http://schemas.microsoft.com/office/drawing/2014/main" id="{20140637-E2A9-B86B-F107-730F42309B4B}"/>
                </a:ext>
              </a:extLst>
            </p:cNvPr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Google Shape;9279;p60">
            <a:extLst>
              <a:ext uri="{FF2B5EF4-FFF2-40B4-BE49-F238E27FC236}">
                <a16:creationId xmlns:a16="http://schemas.microsoft.com/office/drawing/2014/main" id="{4A76D67D-5BED-7F8D-D1D2-0E1FB08AF2F6}"/>
              </a:ext>
            </a:extLst>
          </p:cNvPr>
          <p:cNvGrpSpPr/>
          <p:nvPr/>
        </p:nvGrpSpPr>
        <p:grpSpPr>
          <a:xfrm>
            <a:off x="6701186" y="4102033"/>
            <a:ext cx="280292" cy="366396"/>
            <a:chOff x="6701186" y="4283033"/>
            <a:chExt cx="280292" cy="36639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01" name="Google Shape;9280;p60">
              <a:extLst>
                <a:ext uri="{FF2B5EF4-FFF2-40B4-BE49-F238E27FC236}">
                  <a16:creationId xmlns:a16="http://schemas.microsoft.com/office/drawing/2014/main" id="{38F439F4-92B3-0AC5-C913-FD68CE6CF8F6}"/>
                </a:ext>
              </a:extLst>
            </p:cNvPr>
            <p:cNvSpPr/>
            <p:nvPr/>
          </p:nvSpPr>
          <p:spPr>
            <a:xfrm>
              <a:off x="6772095" y="4345979"/>
              <a:ext cx="209383" cy="302686"/>
            </a:xfrm>
            <a:custGeom>
              <a:avLst/>
              <a:gdLst/>
              <a:ahLst/>
              <a:cxnLst/>
              <a:rect l="l" t="t" r="r" b="b"/>
              <a:pathLst>
                <a:path w="6573" h="9502" extrusionOk="0">
                  <a:moveTo>
                    <a:pt x="5751" y="894"/>
                  </a:moveTo>
                  <a:cubicBezTo>
                    <a:pt x="6013" y="894"/>
                    <a:pt x="6216" y="1120"/>
                    <a:pt x="6204" y="1394"/>
                  </a:cubicBezTo>
                  <a:lnTo>
                    <a:pt x="6156" y="1799"/>
                  </a:lnTo>
                  <a:lnTo>
                    <a:pt x="5501" y="1799"/>
                  </a:lnTo>
                  <a:cubicBezTo>
                    <a:pt x="5418" y="1799"/>
                    <a:pt x="5335" y="1882"/>
                    <a:pt x="5335" y="1965"/>
                  </a:cubicBezTo>
                  <a:cubicBezTo>
                    <a:pt x="5335" y="2061"/>
                    <a:pt x="5418" y="2132"/>
                    <a:pt x="5501" y="2132"/>
                  </a:cubicBezTo>
                  <a:lnTo>
                    <a:pt x="6132" y="2132"/>
                  </a:lnTo>
                  <a:lnTo>
                    <a:pt x="6085" y="2596"/>
                  </a:lnTo>
                  <a:lnTo>
                    <a:pt x="489" y="2596"/>
                  </a:lnTo>
                  <a:lnTo>
                    <a:pt x="370" y="1394"/>
                  </a:lnTo>
                  <a:cubicBezTo>
                    <a:pt x="334" y="1132"/>
                    <a:pt x="548" y="894"/>
                    <a:pt x="810" y="894"/>
                  </a:cubicBezTo>
                  <a:close/>
                  <a:moveTo>
                    <a:pt x="4561" y="7025"/>
                  </a:moveTo>
                  <a:lnTo>
                    <a:pt x="4549" y="7311"/>
                  </a:lnTo>
                  <a:cubicBezTo>
                    <a:pt x="4549" y="7490"/>
                    <a:pt x="4406" y="7621"/>
                    <a:pt x="4239" y="7621"/>
                  </a:cubicBezTo>
                  <a:lnTo>
                    <a:pt x="2334" y="7621"/>
                  </a:lnTo>
                  <a:cubicBezTo>
                    <a:pt x="2156" y="7621"/>
                    <a:pt x="2025" y="7478"/>
                    <a:pt x="2025" y="7311"/>
                  </a:cubicBezTo>
                  <a:lnTo>
                    <a:pt x="2025" y="7025"/>
                  </a:lnTo>
                  <a:close/>
                  <a:moveTo>
                    <a:pt x="3287" y="1"/>
                  </a:moveTo>
                  <a:cubicBezTo>
                    <a:pt x="3192" y="1"/>
                    <a:pt x="3120" y="84"/>
                    <a:pt x="3120" y="167"/>
                  </a:cubicBezTo>
                  <a:lnTo>
                    <a:pt x="3120" y="560"/>
                  </a:lnTo>
                  <a:lnTo>
                    <a:pt x="810" y="560"/>
                  </a:lnTo>
                  <a:cubicBezTo>
                    <a:pt x="358" y="560"/>
                    <a:pt x="1" y="953"/>
                    <a:pt x="36" y="1418"/>
                  </a:cubicBezTo>
                  <a:cubicBezTo>
                    <a:pt x="60" y="1596"/>
                    <a:pt x="215" y="3215"/>
                    <a:pt x="251" y="3501"/>
                  </a:cubicBezTo>
                  <a:cubicBezTo>
                    <a:pt x="262" y="3589"/>
                    <a:pt x="324" y="3657"/>
                    <a:pt x="409" y="3657"/>
                  </a:cubicBezTo>
                  <a:cubicBezTo>
                    <a:pt x="415" y="3657"/>
                    <a:pt x="422" y="3657"/>
                    <a:pt x="429" y="3656"/>
                  </a:cubicBezTo>
                  <a:cubicBezTo>
                    <a:pt x="513" y="3632"/>
                    <a:pt x="596" y="3561"/>
                    <a:pt x="572" y="3477"/>
                  </a:cubicBezTo>
                  <a:lnTo>
                    <a:pt x="513" y="2942"/>
                  </a:lnTo>
                  <a:lnTo>
                    <a:pt x="6025" y="2942"/>
                  </a:lnTo>
                  <a:lnTo>
                    <a:pt x="5978" y="3394"/>
                  </a:lnTo>
                  <a:lnTo>
                    <a:pt x="4799" y="3394"/>
                  </a:lnTo>
                  <a:cubicBezTo>
                    <a:pt x="4716" y="3394"/>
                    <a:pt x="4644" y="3477"/>
                    <a:pt x="4644" y="3561"/>
                  </a:cubicBezTo>
                  <a:cubicBezTo>
                    <a:pt x="4644" y="3656"/>
                    <a:pt x="4716" y="3727"/>
                    <a:pt x="4799" y="3727"/>
                  </a:cubicBezTo>
                  <a:lnTo>
                    <a:pt x="5954" y="3727"/>
                  </a:lnTo>
                  <a:lnTo>
                    <a:pt x="5906" y="4192"/>
                  </a:lnTo>
                  <a:lnTo>
                    <a:pt x="5489" y="4192"/>
                  </a:lnTo>
                  <a:cubicBezTo>
                    <a:pt x="5394" y="4192"/>
                    <a:pt x="5323" y="4263"/>
                    <a:pt x="5323" y="4347"/>
                  </a:cubicBezTo>
                  <a:cubicBezTo>
                    <a:pt x="5323" y="4442"/>
                    <a:pt x="5394" y="4513"/>
                    <a:pt x="5489" y="4513"/>
                  </a:cubicBezTo>
                  <a:lnTo>
                    <a:pt x="5870" y="4513"/>
                  </a:lnTo>
                  <a:lnTo>
                    <a:pt x="5835" y="4978"/>
                  </a:lnTo>
                  <a:lnTo>
                    <a:pt x="4799" y="4978"/>
                  </a:lnTo>
                  <a:cubicBezTo>
                    <a:pt x="4716" y="4978"/>
                    <a:pt x="4644" y="5049"/>
                    <a:pt x="4644" y="5144"/>
                  </a:cubicBezTo>
                  <a:cubicBezTo>
                    <a:pt x="4644" y="5228"/>
                    <a:pt x="4716" y="5299"/>
                    <a:pt x="4799" y="5299"/>
                  </a:cubicBezTo>
                  <a:lnTo>
                    <a:pt x="5787" y="5299"/>
                  </a:lnTo>
                  <a:lnTo>
                    <a:pt x="5728" y="5990"/>
                  </a:lnTo>
                  <a:cubicBezTo>
                    <a:pt x="5692" y="6275"/>
                    <a:pt x="5561" y="6656"/>
                    <a:pt x="4668" y="6656"/>
                  </a:cubicBezTo>
                  <a:lnTo>
                    <a:pt x="1882" y="6656"/>
                  </a:lnTo>
                  <a:cubicBezTo>
                    <a:pt x="989" y="6656"/>
                    <a:pt x="858" y="6287"/>
                    <a:pt x="834" y="5990"/>
                  </a:cubicBezTo>
                  <a:lnTo>
                    <a:pt x="632" y="4085"/>
                  </a:lnTo>
                  <a:cubicBezTo>
                    <a:pt x="621" y="3996"/>
                    <a:pt x="559" y="3929"/>
                    <a:pt x="474" y="3929"/>
                  </a:cubicBezTo>
                  <a:cubicBezTo>
                    <a:pt x="467" y="3929"/>
                    <a:pt x="460" y="3929"/>
                    <a:pt x="453" y="3930"/>
                  </a:cubicBezTo>
                  <a:cubicBezTo>
                    <a:pt x="370" y="3954"/>
                    <a:pt x="298" y="4025"/>
                    <a:pt x="310" y="4108"/>
                  </a:cubicBezTo>
                  <a:lnTo>
                    <a:pt x="501" y="6013"/>
                  </a:lnTo>
                  <a:cubicBezTo>
                    <a:pt x="548" y="6430"/>
                    <a:pt x="786" y="6906"/>
                    <a:pt x="1679" y="6990"/>
                  </a:cubicBezTo>
                  <a:lnTo>
                    <a:pt x="1679" y="7287"/>
                  </a:lnTo>
                  <a:cubicBezTo>
                    <a:pt x="1679" y="7645"/>
                    <a:pt x="1977" y="7942"/>
                    <a:pt x="2334" y="7942"/>
                  </a:cubicBezTo>
                  <a:lnTo>
                    <a:pt x="3120" y="7942"/>
                  </a:lnTo>
                  <a:lnTo>
                    <a:pt x="3120" y="9335"/>
                  </a:lnTo>
                  <a:cubicBezTo>
                    <a:pt x="3120" y="9430"/>
                    <a:pt x="3192" y="9502"/>
                    <a:pt x="3287" y="9502"/>
                  </a:cubicBezTo>
                  <a:cubicBezTo>
                    <a:pt x="3370" y="9502"/>
                    <a:pt x="3453" y="9430"/>
                    <a:pt x="3453" y="9335"/>
                  </a:cubicBezTo>
                  <a:lnTo>
                    <a:pt x="3453" y="7942"/>
                  </a:lnTo>
                  <a:lnTo>
                    <a:pt x="4239" y="7942"/>
                  </a:lnTo>
                  <a:cubicBezTo>
                    <a:pt x="4596" y="7942"/>
                    <a:pt x="4894" y="7645"/>
                    <a:pt x="4894" y="7287"/>
                  </a:cubicBezTo>
                  <a:lnTo>
                    <a:pt x="4894" y="6990"/>
                  </a:lnTo>
                  <a:cubicBezTo>
                    <a:pt x="5787" y="6930"/>
                    <a:pt x="6025" y="6430"/>
                    <a:pt x="6073" y="6013"/>
                  </a:cubicBezTo>
                  <a:cubicBezTo>
                    <a:pt x="6323" y="3442"/>
                    <a:pt x="6263" y="4156"/>
                    <a:pt x="6525" y="1418"/>
                  </a:cubicBezTo>
                  <a:cubicBezTo>
                    <a:pt x="6573" y="953"/>
                    <a:pt x="6216" y="560"/>
                    <a:pt x="5751" y="560"/>
                  </a:cubicBezTo>
                  <a:lnTo>
                    <a:pt x="3453" y="560"/>
                  </a:lnTo>
                  <a:lnTo>
                    <a:pt x="3453" y="167"/>
                  </a:lnTo>
                  <a:cubicBezTo>
                    <a:pt x="3453" y="84"/>
                    <a:pt x="3370" y="1"/>
                    <a:pt x="3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9281;p60">
              <a:extLst>
                <a:ext uri="{FF2B5EF4-FFF2-40B4-BE49-F238E27FC236}">
                  <a16:creationId xmlns:a16="http://schemas.microsoft.com/office/drawing/2014/main" id="{270354D8-7664-B04E-2F3D-F97DAE5A02CE}"/>
                </a:ext>
              </a:extLst>
            </p:cNvPr>
            <p:cNvSpPr/>
            <p:nvPr/>
          </p:nvSpPr>
          <p:spPr>
            <a:xfrm>
              <a:off x="6701186" y="4283033"/>
              <a:ext cx="217347" cy="366396"/>
            </a:xfrm>
            <a:custGeom>
              <a:avLst/>
              <a:gdLst/>
              <a:ahLst/>
              <a:cxnLst/>
              <a:rect l="l" t="t" r="r" b="b"/>
              <a:pathLst>
                <a:path w="6823" h="11502" extrusionOk="0">
                  <a:moveTo>
                    <a:pt x="5513" y="0"/>
                  </a:moveTo>
                  <a:cubicBezTo>
                    <a:pt x="5418" y="0"/>
                    <a:pt x="5346" y="72"/>
                    <a:pt x="5346" y="167"/>
                  </a:cubicBezTo>
                  <a:lnTo>
                    <a:pt x="5346" y="369"/>
                  </a:lnTo>
                  <a:cubicBezTo>
                    <a:pt x="4882" y="429"/>
                    <a:pt x="4501" y="727"/>
                    <a:pt x="4310" y="1143"/>
                  </a:cubicBezTo>
                  <a:lnTo>
                    <a:pt x="1762" y="1143"/>
                  </a:lnTo>
                  <a:cubicBezTo>
                    <a:pt x="810" y="1143"/>
                    <a:pt x="24" y="1917"/>
                    <a:pt x="24" y="2894"/>
                  </a:cubicBezTo>
                  <a:lnTo>
                    <a:pt x="24" y="5072"/>
                  </a:lnTo>
                  <a:cubicBezTo>
                    <a:pt x="24" y="5168"/>
                    <a:pt x="95" y="5239"/>
                    <a:pt x="179" y="5239"/>
                  </a:cubicBezTo>
                  <a:cubicBezTo>
                    <a:pt x="274" y="5239"/>
                    <a:pt x="345" y="5168"/>
                    <a:pt x="345" y="5072"/>
                  </a:cubicBezTo>
                  <a:lnTo>
                    <a:pt x="345" y="2894"/>
                  </a:lnTo>
                  <a:cubicBezTo>
                    <a:pt x="345" y="2120"/>
                    <a:pt x="977" y="1489"/>
                    <a:pt x="1750" y="1489"/>
                  </a:cubicBezTo>
                  <a:lnTo>
                    <a:pt x="4394" y="1489"/>
                  </a:lnTo>
                  <a:cubicBezTo>
                    <a:pt x="4465" y="1489"/>
                    <a:pt x="4525" y="1441"/>
                    <a:pt x="4560" y="1370"/>
                  </a:cubicBezTo>
                  <a:cubicBezTo>
                    <a:pt x="4691" y="965"/>
                    <a:pt x="5060" y="703"/>
                    <a:pt x="5477" y="703"/>
                  </a:cubicBezTo>
                  <a:cubicBezTo>
                    <a:pt x="6013" y="703"/>
                    <a:pt x="6453" y="1131"/>
                    <a:pt x="6453" y="1667"/>
                  </a:cubicBezTo>
                  <a:cubicBezTo>
                    <a:pt x="6453" y="1774"/>
                    <a:pt x="6394" y="1846"/>
                    <a:pt x="6287" y="1882"/>
                  </a:cubicBezTo>
                  <a:cubicBezTo>
                    <a:pt x="6274" y="1884"/>
                    <a:pt x="6262" y="1885"/>
                    <a:pt x="6250" y="1885"/>
                  </a:cubicBezTo>
                  <a:cubicBezTo>
                    <a:pt x="6134" y="1885"/>
                    <a:pt x="6037" y="1786"/>
                    <a:pt x="6037" y="1667"/>
                  </a:cubicBezTo>
                  <a:cubicBezTo>
                    <a:pt x="6037" y="1330"/>
                    <a:pt x="5756" y="1100"/>
                    <a:pt x="5462" y="1100"/>
                  </a:cubicBezTo>
                  <a:cubicBezTo>
                    <a:pt x="5340" y="1100"/>
                    <a:pt x="5216" y="1140"/>
                    <a:pt x="5108" y="1227"/>
                  </a:cubicBezTo>
                  <a:cubicBezTo>
                    <a:pt x="4882" y="1405"/>
                    <a:pt x="4906" y="1667"/>
                    <a:pt x="4906" y="1679"/>
                  </a:cubicBezTo>
                  <a:cubicBezTo>
                    <a:pt x="4906" y="1798"/>
                    <a:pt x="4810" y="1893"/>
                    <a:pt x="4691" y="1893"/>
                  </a:cubicBezTo>
                  <a:lnTo>
                    <a:pt x="1727" y="1893"/>
                  </a:lnTo>
                  <a:cubicBezTo>
                    <a:pt x="1191" y="1893"/>
                    <a:pt x="750" y="2334"/>
                    <a:pt x="750" y="2870"/>
                  </a:cubicBezTo>
                  <a:lnTo>
                    <a:pt x="750" y="11180"/>
                  </a:lnTo>
                  <a:lnTo>
                    <a:pt x="334" y="11180"/>
                  </a:lnTo>
                  <a:lnTo>
                    <a:pt x="334" y="5692"/>
                  </a:lnTo>
                  <a:cubicBezTo>
                    <a:pt x="334" y="5596"/>
                    <a:pt x="262" y="5525"/>
                    <a:pt x="167" y="5525"/>
                  </a:cubicBezTo>
                  <a:cubicBezTo>
                    <a:pt x="84" y="5525"/>
                    <a:pt x="0" y="5596"/>
                    <a:pt x="0" y="5692"/>
                  </a:cubicBezTo>
                  <a:lnTo>
                    <a:pt x="0" y="11347"/>
                  </a:lnTo>
                  <a:cubicBezTo>
                    <a:pt x="0" y="11430"/>
                    <a:pt x="84" y="11502"/>
                    <a:pt x="167" y="11502"/>
                  </a:cubicBezTo>
                  <a:lnTo>
                    <a:pt x="929" y="11502"/>
                  </a:lnTo>
                  <a:cubicBezTo>
                    <a:pt x="1012" y="11502"/>
                    <a:pt x="1096" y="11430"/>
                    <a:pt x="1096" y="11347"/>
                  </a:cubicBezTo>
                  <a:lnTo>
                    <a:pt x="1096" y="2870"/>
                  </a:lnTo>
                  <a:cubicBezTo>
                    <a:pt x="1096" y="2513"/>
                    <a:pt x="1369" y="2239"/>
                    <a:pt x="1727" y="2239"/>
                  </a:cubicBezTo>
                  <a:lnTo>
                    <a:pt x="4703" y="2239"/>
                  </a:lnTo>
                  <a:cubicBezTo>
                    <a:pt x="5037" y="2215"/>
                    <a:pt x="5287" y="1977"/>
                    <a:pt x="5287" y="1679"/>
                  </a:cubicBezTo>
                  <a:lnTo>
                    <a:pt x="5287" y="1667"/>
                  </a:lnTo>
                  <a:cubicBezTo>
                    <a:pt x="5287" y="1548"/>
                    <a:pt x="5386" y="1438"/>
                    <a:pt x="5521" y="1438"/>
                  </a:cubicBezTo>
                  <a:cubicBezTo>
                    <a:pt x="5534" y="1438"/>
                    <a:pt x="5547" y="1439"/>
                    <a:pt x="5560" y="1441"/>
                  </a:cubicBezTo>
                  <a:cubicBezTo>
                    <a:pt x="5656" y="1465"/>
                    <a:pt x="5739" y="1560"/>
                    <a:pt x="5739" y="1667"/>
                  </a:cubicBezTo>
                  <a:cubicBezTo>
                    <a:pt x="5739" y="1978"/>
                    <a:pt x="5990" y="2212"/>
                    <a:pt x="6292" y="2212"/>
                  </a:cubicBezTo>
                  <a:cubicBezTo>
                    <a:pt x="6325" y="2212"/>
                    <a:pt x="6359" y="2209"/>
                    <a:pt x="6394" y="2203"/>
                  </a:cubicBezTo>
                  <a:cubicBezTo>
                    <a:pt x="6644" y="2155"/>
                    <a:pt x="6822" y="1917"/>
                    <a:pt x="6822" y="1667"/>
                  </a:cubicBezTo>
                  <a:cubicBezTo>
                    <a:pt x="6822" y="1000"/>
                    <a:pt x="6311" y="453"/>
                    <a:pt x="5679" y="369"/>
                  </a:cubicBezTo>
                  <a:lnTo>
                    <a:pt x="5679" y="167"/>
                  </a:lnTo>
                  <a:cubicBezTo>
                    <a:pt x="5679" y="72"/>
                    <a:pt x="5596" y="0"/>
                    <a:pt x="5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9314;p60">
            <a:extLst>
              <a:ext uri="{FF2B5EF4-FFF2-40B4-BE49-F238E27FC236}">
                <a16:creationId xmlns:a16="http://schemas.microsoft.com/office/drawing/2014/main" id="{22F6CA1E-DC09-D24F-E948-B49A87EFD11E}"/>
              </a:ext>
            </a:extLst>
          </p:cNvPr>
          <p:cNvGrpSpPr/>
          <p:nvPr/>
        </p:nvGrpSpPr>
        <p:grpSpPr>
          <a:xfrm>
            <a:off x="5373342" y="3627935"/>
            <a:ext cx="231395" cy="353145"/>
            <a:chOff x="5373342" y="3808935"/>
            <a:chExt cx="231395" cy="35314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04" name="Google Shape;9315;p60">
              <a:extLst>
                <a:ext uri="{FF2B5EF4-FFF2-40B4-BE49-F238E27FC236}">
                  <a16:creationId xmlns:a16="http://schemas.microsoft.com/office/drawing/2014/main" id="{F82617BB-B94D-90DE-B1E8-6717FB237985}"/>
                </a:ext>
              </a:extLst>
            </p:cNvPr>
            <p:cNvSpPr/>
            <p:nvPr/>
          </p:nvSpPr>
          <p:spPr>
            <a:xfrm>
              <a:off x="5422654" y="3832827"/>
              <a:ext cx="132772" cy="114200"/>
            </a:xfrm>
            <a:custGeom>
              <a:avLst/>
              <a:gdLst/>
              <a:ahLst/>
              <a:cxnLst/>
              <a:rect l="l" t="t" r="r" b="b"/>
              <a:pathLst>
                <a:path w="4168" h="3585" extrusionOk="0">
                  <a:moveTo>
                    <a:pt x="2072" y="322"/>
                  </a:moveTo>
                  <a:cubicBezTo>
                    <a:pt x="3036" y="322"/>
                    <a:pt x="3822" y="1108"/>
                    <a:pt x="3822" y="2084"/>
                  </a:cubicBezTo>
                  <a:lnTo>
                    <a:pt x="3846" y="2918"/>
                  </a:lnTo>
                  <a:cubicBezTo>
                    <a:pt x="3846" y="3108"/>
                    <a:pt x="3679" y="3275"/>
                    <a:pt x="3489" y="3275"/>
                  </a:cubicBezTo>
                  <a:lnTo>
                    <a:pt x="667" y="3275"/>
                  </a:lnTo>
                  <a:cubicBezTo>
                    <a:pt x="476" y="3275"/>
                    <a:pt x="310" y="3108"/>
                    <a:pt x="310" y="2918"/>
                  </a:cubicBezTo>
                  <a:lnTo>
                    <a:pt x="310" y="2084"/>
                  </a:lnTo>
                  <a:cubicBezTo>
                    <a:pt x="310" y="1108"/>
                    <a:pt x="1096" y="322"/>
                    <a:pt x="2072" y="322"/>
                  </a:cubicBezTo>
                  <a:close/>
                  <a:moveTo>
                    <a:pt x="2084" y="1"/>
                  </a:moveTo>
                  <a:cubicBezTo>
                    <a:pt x="941" y="1"/>
                    <a:pt x="0" y="929"/>
                    <a:pt x="0" y="2084"/>
                  </a:cubicBezTo>
                  <a:lnTo>
                    <a:pt x="0" y="2918"/>
                  </a:lnTo>
                  <a:cubicBezTo>
                    <a:pt x="0" y="3287"/>
                    <a:pt x="298" y="3584"/>
                    <a:pt x="667" y="3584"/>
                  </a:cubicBezTo>
                  <a:lnTo>
                    <a:pt x="3489" y="3584"/>
                  </a:lnTo>
                  <a:cubicBezTo>
                    <a:pt x="3858" y="3584"/>
                    <a:pt x="4156" y="3287"/>
                    <a:pt x="4156" y="2918"/>
                  </a:cubicBezTo>
                  <a:lnTo>
                    <a:pt x="4156" y="2084"/>
                  </a:lnTo>
                  <a:cubicBezTo>
                    <a:pt x="4167" y="929"/>
                    <a:pt x="322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9316;p60">
              <a:extLst>
                <a:ext uri="{FF2B5EF4-FFF2-40B4-BE49-F238E27FC236}">
                  <a16:creationId xmlns:a16="http://schemas.microsoft.com/office/drawing/2014/main" id="{3C7AE2E0-01E6-9C94-31BF-32108D90DA76}"/>
                </a:ext>
              </a:extLst>
            </p:cNvPr>
            <p:cNvSpPr/>
            <p:nvPr/>
          </p:nvSpPr>
          <p:spPr>
            <a:xfrm>
              <a:off x="5394590" y="3972415"/>
              <a:ext cx="45139" cy="37557"/>
            </a:xfrm>
            <a:custGeom>
              <a:avLst/>
              <a:gdLst/>
              <a:ahLst/>
              <a:cxnLst/>
              <a:rect l="l" t="t" r="r" b="b"/>
              <a:pathLst>
                <a:path w="1417" h="1179" extrusionOk="0">
                  <a:moveTo>
                    <a:pt x="953" y="334"/>
                  </a:moveTo>
                  <a:cubicBezTo>
                    <a:pt x="1024" y="334"/>
                    <a:pt x="1096" y="393"/>
                    <a:pt x="1096" y="464"/>
                  </a:cubicBezTo>
                  <a:lnTo>
                    <a:pt x="1096" y="715"/>
                  </a:lnTo>
                  <a:cubicBezTo>
                    <a:pt x="1096" y="798"/>
                    <a:pt x="1024" y="857"/>
                    <a:pt x="953" y="857"/>
                  </a:cubicBezTo>
                  <a:lnTo>
                    <a:pt x="465" y="857"/>
                  </a:lnTo>
                  <a:cubicBezTo>
                    <a:pt x="393" y="857"/>
                    <a:pt x="334" y="798"/>
                    <a:pt x="334" y="715"/>
                  </a:cubicBezTo>
                  <a:lnTo>
                    <a:pt x="334" y="464"/>
                  </a:lnTo>
                  <a:cubicBezTo>
                    <a:pt x="334" y="393"/>
                    <a:pt x="393" y="334"/>
                    <a:pt x="465" y="334"/>
                  </a:cubicBezTo>
                  <a:close/>
                  <a:moveTo>
                    <a:pt x="465" y="0"/>
                  </a:moveTo>
                  <a:cubicBezTo>
                    <a:pt x="214" y="0"/>
                    <a:pt x="0" y="214"/>
                    <a:pt x="0" y="464"/>
                  </a:cubicBezTo>
                  <a:lnTo>
                    <a:pt x="0" y="715"/>
                  </a:lnTo>
                  <a:cubicBezTo>
                    <a:pt x="0" y="976"/>
                    <a:pt x="214" y="1179"/>
                    <a:pt x="465" y="1179"/>
                  </a:cubicBezTo>
                  <a:lnTo>
                    <a:pt x="953" y="1179"/>
                  </a:lnTo>
                  <a:cubicBezTo>
                    <a:pt x="1215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9317;p60">
              <a:extLst>
                <a:ext uri="{FF2B5EF4-FFF2-40B4-BE49-F238E27FC236}">
                  <a16:creationId xmlns:a16="http://schemas.microsoft.com/office/drawing/2014/main" id="{8346259B-BA4E-E16C-3D2D-80D1161BA017}"/>
                </a:ext>
              </a:extLst>
            </p:cNvPr>
            <p:cNvSpPr/>
            <p:nvPr/>
          </p:nvSpPr>
          <p:spPr>
            <a:xfrm>
              <a:off x="5460179" y="3972415"/>
              <a:ext cx="58072" cy="37557"/>
            </a:xfrm>
            <a:custGeom>
              <a:avLst/>
              <a:gdLst/>
              <a:ahLst/>
              <a:cxnLst/>
              <a:rect l="l" t="t" r="r" b="b"/>
              <a:pathLst>
                <a:path w="1823" h="1179" extrusionOk="0">
                  <a:moveTo>
                    <a:pt x="1346" y="334"/>
                  </a:moveTo>
                  <a:cubicBezTo>
                    <a:pt x="1430" y="334"/>
                    <a:pt x="1489" y="393"/>
                    <a:pt x="1489" y="464"/>
                  </a:cubicBezTo>
                  <a:lnTo>
                    <a:pt x="1489" y="715"/>
                  </a:lnTo>
                  <a:cubicBezTo>
                    <a:pt x="1489" y="798"/>
                    <a:pt x="1430" y="857"/>
                    <a:pt x="1346" y="857"/>
                  </a:cubicBezTo>
                  <a:lnTo>
                    <a:pt x="441" y="857"/>
                  </a:lnTo>
                  <a:cubicBezTo>
                    <a:pt x="370" y="857"/>
                    <a:pt x="311" y="798"/>
                    <a:pt x="311" y="715"/>
                  </a:cubicBezTo>
                  <a:lnTo>
                    <a:pt x="311" y="464"/>
                  </a:lnTo>
                  <a:cubicBezTo>
                    <a:pt x="311" y="393"/>
                    <a:pt x="370" y="334"/>
                    <a:pt x="441" y="334"/>
                  </a:cubicBezTo>
                  <a:close/>
                  <a:moveTo>
                    <a:pt x="453" y="0"/>
                  </a:moveTo>
                  <a:cubicBezTo>
                    <a:pt x="203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03" y="1179"/>
                    <a:pt x="453" y="1179"/>
                  </a:cubicBezTo>
                  <a:lnTo>
                    <a:pt x="1370" y="1179"/>
                  </a:lnTo>
                  <a:cubicBezTo>
                    <a:pt x="1620" y="1179"/>
                    <a:pt x="1823" y="976"/>
                    <a:pt x="1823" y="715"/>
                  </a:cubicBezTo>
                  <a:lnTo>
                    <a:pt x="1823" y="464"/>
                  </a:lnTo>
                  <a:cubicBezTo>
                    <a:pt x="1823" y="214"/>
                    <a:pt x="1620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9318;p60">
              <a:extLst>
                <a:ext uri="{FF2B5EF4-FFF2-40B4-BE49-F238E27FC236}">
                  <a16:creationId xmlns:a16="http://schemas.microsoft.com/office/drawing/2014/main" id="{22096078-CE2D-EBA2-8CBB-937298A59CD6}"/>
                </a:ext>
              </a:extLst>
            </p:cNvPr>
            <p:cNvSpPr/>
            <p:nvPr/>
          </p:nvSpPr>
          <p:spPr>
            <a:xfrm>
              <a:off x="5538319" y="3972415"/>
              <a:ext cx="45170" cy="37557"/>
            </a:xfrm>
            <a:custGeom>
              <a:avLst/>
              <a:gdLst/>
              <a:ahLst/>
              <a:cxnLst/>
              <a:rect l="l" t="t" r="r" b="b"/>
              <a:pathLst>
                <a:path w="1418" h="1179" extrusionOk="0">
                  <a:moveTo>
                    <a:pt x="941" y="334"/>
                  </a:moveTo>
                  <a:cubicBezTo>
                    <a:pt x="1013" y="334"/>
                    <a:pt x="1072" y="393"/>
                    <a:pt x="1072" y="464"/>
                  </a:cubicBezTo>
                  <a:lnTo>
                    <a:pt x="1072" y="715"/>
                  </a:lnTo>
                  <a:cubicBezTo>
                    <a:pt x="1072" y="798"/>
                    <a:pt x="1013" y="857"/>
                    <a:pt x="941" y="857"/>
                  </a:cubicBezTo>
                  <a:lnTo>
                    <a:pt x="453" y="857"/>
                  </a:lnTo>
                  <a:cubicBezTo>
                    <a:pt x="370" y="857"/>
                    <a:pt x="310" y="798"/>
                    <a:pt x="310" y="715"/>
                  </a:cubicBezTo>
                  <a:lnTo>
                    <a:pt x="310" y="464"/>
                  </a:lnTo>
                  <a:cubicBezTo>
                    <a:pt x="310" y="393"/>
                    <a:pt x="370" y="334"/>
                    <a:pt x="453" y="334"/>
                  </a:cubicBezTo>
                  <a:close/>
                  <a:moveTo>
                    <a:pt x="465" y="0"/>
                  </a:moveTo>
                  <a:cubicBezTo>
                    <a:pt x="215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15" y="1179"/>
                    <a:pt x="465" y="1179"/>
                  </a:cubicBezTo>
                  <a:lnTo>
                    <a:pt x="953" y="1179"/>
                  </a:lnTo>
                  <a:cubicBezTo>
                    <a:pt x="1203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9319;p60">
              <a:extLst>
                <a:ext uri="{FF2B5EF4-FFF2-40B4-BE49-F238E27FC236}">
                  <a16:creationId xmlns:a16="http://schemas.microsoft.com/office/drawing/2014/main" id="{A085EA75-1B2E-CC23-D6C5-309274CDF4CA}"/>
                </a:ext>
              </a:extLst>
            </p:cNvPr>
            <p:cNvSpPr/>
            <p:nvPr/>
          </p:nvSpPr>
          <p:spPr>
            <a:xfrm>
              <a:off x="5373342" y="3808935"/>
              <a:ext cx="231395" cy="353145"/>
            </a:xfrm>
            <a:custGeom>
              <a:avLst/>
              <a:gdLst/>
              <a:ahLst/>
              <a:cxnLst/>
              <a:rect l="l" t="t" r="r" b="b"/>
              <a:pathLst>
                <a:path w="7264" h="11086" extrusionOk="0">
                  <a:moveTo>
                    <a:pt x="4215" y="9502"/>
                  </a:moveTo>
                  <a:lnTo>
                    <a:pt x="4215" y="10764"/>
                  </a:lnTo>
                  <a:lnTo>
                    <a:pt x="3048" y="10764"/>
                  </a:lnTo>
                  <a:lnTo>
                    <a:pt x="3048" y="9502"/>
                  </a:lnTo>
                  <a:close/>
                  <a:moveTo>
                    <a:pt x="1810" y="1"/>
                  </a:moveTo>
                  <a:cubicBezTo>
                    <a:pt x="822" y="1"/>
                    <a:pt x="0" y="822"/>
                    <a:pt x="0" y="1822"/>
                  </a:cubicBezTo>
                  <a:lnTo>
                    <a:pt x="0" y="7144"/>
                  </a:lnTo>
                  <a:cubicBezTo>
                    <a:pt x="0" y="7728"/>
                    <a:pt x="477" y="8204"/>
                    <a:pt x="1060" y="8204"/>
                  </a:cubicBezTo>
                  <a:lnTo>
                    <a:pt x="2727" y="8204"/>
                  </a:lnTo>
                  <a:lnTo>
                    <a:pt x="2727" y="8275"/>
                  </a:lnTo>
                  <a:cubicBezTo>
                    <a:pt x="2727" y="8371"/>
                    <a:pt x="2798" y="8442"/>
                    <a:pt x="2882" y="8442"/>
                  </a:cubicBezTo>
                  <a:cubicBezTo>
                    <a:pt x="2977" y="8442"/>
                    <a:pt x="3048" y="8371"/>
                    <a:pt x="3048" y="8275"/>
                  </a:cubicBezTo>
                  <a:lnTo>
                    <a:pt x="3048" y="7144"/>
                  </a:lnTo>
                  <a:lnTo>
                    <a:pt x="4215" y="7144"/>
                  </a:lnTo>
                  <a:lnTo>
                    <a:pt x="4215" y="9168"/>
                  </a:lnTo>
                  <a:lnTo>
                    <a:pt x="3048" y="9168"/>
                  </a:lnTo>
                  <a:lnTo>
                    <a:pt x="3048" y="9049"/>
                  </a:lnTo>
                  <a:cubicBezTo>
                    <a:pt x="3048" y="8966"/>
                    <a:pt x="2977" y="8883"/>
                    <a:pt x="2882" y="8883"/>
                  </a:cubicBezTo>
                  <a:cubicBezTo>
                    <a:pt x="2798" y="8883"/>
                    <a:pt x="2727" y="8966"/>
                    <a:pt x="2727" y="9049"/>
                  </a:cubicBezTo>
                  <a:lnTo>
                    <a:pt x="2727" y="10930"/>
                  </a:lnTo>
                  <a:cubicBezTo>
                    <a:pt x="2727" y="11014"/>
                    <a:pt x="2798" y="11085"/>
                    <a:pt x="2882" y="11085"/>
                  </a:cubicBezTo>
                  <a:lnTo>
                    <a:pt x="4370" y="11085"/>
                  </a:lnTo>
                  <a:cubicBezTo>
                    <a:pt x="4465" y="11085"/>
                    <a:pt x="4537" y="11014"/>
                    <a:pt x="4537" y="10930"/>
                  </a:cubicBezTo>
                  <a:lnTo>
                    <a:pt x="4537" y="8192"/>
                  </a:lnTo>
                  <a:lnTo>
                    <a:pt x="6204" y="8192"/>
                  </a:lnTo>
                  <a:cubicBezTo>
                    <a:pt x="6787" y="8192"/>
                    <a:pt x="7263" y="7716"/>
                    <a:pt x="7263" y="7132"/>
                  </a:cubicBezTo>
                  <a:lnTo>
                    <a:pt x="7263" y="1798"/>
                  </a:lnTo>
                  <a:cubicBezTo>
                    <a:pt x="7263" y="810"/>
                    <a:pt x="6442" y="1"/>
                    <a:pt x="5453" y="1"/>
                  </a:cubicBezTo>
                  <a:lnTo>
                    <a:pt x="5132" y="1"/>
                  </a:lnTo>
                  <a:cubicBezTo>
                    <a:pt x="5049" y="1"/>
                    <a:pt x="4977" y="72"/>
                    <a:pt x="4977" y="167"/>
                  </a:cubicBezTo>
                  <a:cubicBezTo>
                    <a:pt x="4977" y="251"/>
                    <a:pt x="5049" y="334"/>
                    <a:pt x="5132" y="334"/>
                  </a:cubicBezTo>
                  <a:lnTo>
                    <a:pt x="5453" y="334"/>
                  </a:lnTo>
                  <a:cubicBezTo>
                    <a:pt x="6263" y="334"/>
                    <a:pt x="6942" y="1001"/>
                    <a:pt x="6942" y="1822"/>
                  </a:cubicBezTo>
                  <a:lnTo>
                    <a:pt x="6942" y="7144"/>
                  </a:lnTo>
                  <a:cubicBezTo>
                    <a:pt x="6942" y="7549"/>
                    <a:pt x="6608" y="7871"/>
                    <a:pt x="6204" y="7871"/>
                  </a:cubicBezTo>
                  <a:lnTo>
                    <a:pt x="4537" y="7871"/>
                  </a:lnTo>
                  <a:lnTo>
                    <a:pt x="4537" y="7144"/>
                  </a:lnTo>
                  <a:lnTo>
                    <a:pt x="4727" y="7144"/>
                  </a:lnTo>
                  <a:cubicBezTo>
                    <a:pt x="4822" y="7144"/>
                    <a:pt x="4894" y="7073"/>
                    <a:pt x="4894" y="6978"/>
                  </a:cubicBezTo>
                  <a:cubicBezTo>
                    <a:pt x="4894" y="6894"/>
                    <a:pt x="4822" y="6823"/>
                    <a:pt x="4727" y="6823"/>
                  </a:cubicBezTo>
                  <a:lnTo>
                    <a:pt x="2525" y="6823"/>
                  </a:lnTo>
                  <a:cubicBezTo>
                    <a:pt x="2441" y="6823"/>
                    <a:pt x="2370" y="6894"/>
                    <a:pt x="2370" y="6978"/>
                  </a:cubicBezTo>
                  <a:cubicBezTo>
                    <a:pt x="2370" y="7073"/>
                    <a:pt x="2441" y="7144"/>
                    <a:pt x="2525" y="7144"/>
                  </a:cubicBezTo>
                  <a:lnTo>
                    <a:pt x="2727" y="7144"/>
                  </a:lnTo>
                  <a:lnTo>
                    <a:pt x="2727" y="7871"/>
                  </a:lnTo>
                  <a:lnTo>
                    <a:pt x="1060" y="7871"/>
                  </a:lnTo>
                  <a:cubicBezTo>
                    <a:pt x="655" y="7871"/>
                    <a:pt x="322" y="7549"/>
                    <a:pt x="322" y="7144"/>
                  </a:cubicBezTo>
                  <a:lnTo>
                    <a:pt x="322" y="1822"/>
                  </a:lnTo>
                  <a:cubicBezTo>
                    <a:pt x="322" y="1001"/>
                    <a:pt x="1001" y="334"/>
                    <a:pt x="1810" y="334"/>
                  </a:cubicBezTo>
                  <a:lnTo>
                    <a:pt x="4191" y="334"/>
                  </a:lnTo>
                  <a:cubicBezTo>
                    <a:pt x="4287" y="334"/>
                    <a:pt x="4358" y="251"/>
                    <a:pt x="4358" y="167"/>
                  </a:cubicBezTo>
                  <a:cubicBezTo>
                    <a:pt x="4358" y="72"/>
                    <a:pt x="4287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9320;p60">
              <a:extLst>
                <a:ext uri="{FF2B5EF4-FFF2-40B4-BE49-F238E27FC236}">
                  <a16:creationId xmlns:a16="http://schemas.microsoft.com/office/drawing/2014/main" id="{6435AFE6-25B6-2278-2E38-E14C2B54CE2B}"/>
                </a:ext>
              </a:extLst>
            </p:cNvPr>
            <p:cNvSpPr/>
            <p:nvPr/>
          </p:nvSpPr>
          <p:spPr>
            <a:xfrm>
              <a:off x="5481426" y="4125255"/>
              <a:ext cx="15195" cy="1519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8"/>
                  </a:cubicBezTo>
                  <a:cubicBezTo>
                    <a:pt x="1" y="369"/>
                    <a:pt x="108" y="477"/>
                    <a:pt x="239" y="477"/>
                  </a:cubicBezTo>
                  <a:cubicBezTo>
                    <a:pt x="370" y="477"/>
                    <a:pt x="477" y="369"/>
                    <a:pt x="477" y="238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9321;p60">
              <a:extLst>
                <a:ext uri="{FF2B5EF4-FFF2-40B4-BE49-F238E27FC236}">
                  <a16:creationId xmlns:a16="http://schemas.microsoft.com/office/drawing/2014/main" id="{2879DAAA-B0BD-5356-F821-AE8F1D82477B}"/>
                </a:ext>
              </a:extLst>
            </p:cNvPr>
            <p:cNvSpPr/>
            <p:nvPr/>
          </p:nvSpPr>
          <p:spPr>
            <a:xfrm>
              <a:off x="5447692" y="3873792"/>
              <a:ext cx="29593" cy="48579"/>
            </a:xfrm>
            <a:custGeom>
              <a:avLst/>
              <a:gdLst/>
              <a:ahLst/>
              <a:cxnLst/>
              <a:rect l="l" t="t" r="r" b="b"/>
              <a:pathLst>
                <a:path w="929" h="1525" extrusionOk="0">
                  <a:moveTo>
                    <a:pt x="595" y="334"/>
                  </a:moveTo>
                  <a:lnTo>
                    <a:pt x="595" y="596"/>
                  </a:lnTo>
                  <a:lnTo>
                    <a:pt x="333" y="596"/>
                  </a:lnTo>
                  <a:lnTo>
                    <a:pt x="333" y="334"/>
                  </a:lnTo>
                  <a:close/>
                  <a:moveTo>
                    <a:pt x="595" y="917"/>
                  </a:moveTo>
                  <a:lnTo>
                    <a:pt x="595" y="1179"/>
                  </a:lnTo>
                  <a:lnTo>
                    <a:pt x="333" y="1179"/>
                  </a:lnTo>
                  <a:lnTo>
                    <a:pt x="333" y="917"/>
                  </a:lnTo>
                  <a:close/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1358"/>
                  </a:lnTo>
                  <a:cubicBezTo>
                    <a:pt x="0" y="1453"/>
                    <a:pt x="83" y="1525"/>
                    <a:pt x="167" y="1525"/>
                  </a:cubicBezTo>
                  <a:lnTo>
                    <a:pt x="762" y="1525"/>
                  </a:lnTo>
                  <a:cubicBezTo>
                    <a:pt x="845" y="1525"/>
                    <a:pt x="929" y="1453"/>
                    <a:pt x="929" y="1358"/>
                  </a:cubicBezTo>
                  <a:lnTo>
                    <a:pt x="929" y="167"/>
                  </a:lnTo>
                  <a:cubicBezTo>
                    <a:pt x="929" y="84"/>
                    <a:pt x="84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9322;p60">
              <a:extLst>
                <a:ext uri="{FF2B5EF4-FFF2-40B4-BE49-F238E27FC236}">
                  <a16:creationId xmlns:a16="http://schemas.microsoft.com/office/drawing/2014/main" id="{96F18C1C-37EF-92E0-49F7-BF369B901FF5}"/>
                </a:ext>
              </a:extLst>
            </p:cNvPr>
            <p:cNvSpPr/>
            <p:nvPr/>
          </p:nvSpPr>
          <p:spPr>
            <a:xfrm>
              <a:off x="5500762" y="3873792"/>
              <a:ext cx="29625" cy="48579"/>
            </a:xfrm>
            <a:custGeom>
              <a:avLst/>
              <a:gdLst/>
              <a:ahLst/>
              <a:cxnLst/>
              <a:rect l="l" t="t" r="r" b="b"/>
              <a:pathLst>
                <a:path w="930" h="1525" extrusionOk="0">
                  <a:moveTo>
                    <a:pt x="596" y="917"/>
                  </a:moveTo>
                  <a:lnTo>
                    <a:pt x="596" y="1179"/>
                  </a:lnTo>
                  <a:lnTo>
                    <a:pt x="334" y="1179"/>
                  </a:lnTo>
                  <a:lnTo>
                    <a:pt x="334" y="917"/>
                  </a:lnTo>
                  <a:close/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lnTo>
                    <a:pt x="763" y="1525"/>
                  </a:lnTo>
                  <a:cubicBezTo>
                    <a:pt x="858" y="1525"/>
                    <a:pt x="930" y="1453"/>
                    <a:pt x="930" y="1358"/>
                  </a:cubicBezTo>
                  <a:lnTo>
                    <a:pt x="930" y="763"/>
                  </a:lnTo>
                  <a:cubicBezTo>
                    <a:pt x="930" y="679"/>
                    <a:pt x="858" y="596"/>
                    <a:pt x="763" y="596"/>
                  </a:cubicBezTo>
                  <a:lnTo>
                    <a:pt x="334" y="596"/>
                  </a:lnTo>
                  <a:lnTo>
                    <a:pt x="334" y="334"/>
                  </a:ln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4"/>
                    <a:pt x="858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9323;p60">
              <a:extLst>
                <a:ext uri="{FF2B5EF4-FFF2-40B4-BE49-F238E27FC236}">
                  <a16:creationId xmlns:a16="http://schemas.microsoft.com/office/drawing/2014/main" id="{708F3BEA-9EA2-4F1D-A2DB-E509F32647F5}"/>
                </a:ext>
              </a:extLst>
            </p:cNvPr>
            <p:cNvSpPr/>
            <p:nvPr/>
          </p:nvSpPr>
          <p:spPr>
            <a:xfrm>
              <a:off x="5482573" y="3909533"/>
              <a:ext cx="15959" cy="17998"/>
            </a:xfrm>
            <a:custGeom>
              <a:avLst/>
              <a:gdLst/>
              <a:ahLst/>
              <a:cxnLst/>
              <a:rect l="l" t="t" r="r" b="b"/>
              <a:pathLst>
                <a:path w="501" h="565" extrusionOk="0">
                  <a:moveTo>
                    <a:pt x="324" y="1"/>
                  </a:moveTo>
                  <a:cubicBezTo>
                    <a:pt x="261" y="1"/>
                    <a:pt x="191" y="30"/>
                    <a:pt x="155" y="93"/>
                  </a:cubicBezTo>
                  <a:lnTo>
                    <a:pt x="36" y="331"/>
                  </a:lnTo>
                  <a:cubicBezTo>
                    <a:pt x="0" y="403"/>
                    <a:pt x="36" y="510"/>
                    <a:pt x="119" y="545"/>
                  </a:cubicBezTo>
                  <a:cubicBezTo>
                    <a:pt x="139" y="559"/>
                    <a:pt x="162" y="565"/>
                    <a:pt x="185" y="565"/>
                  </a:cubicBezTo>
                  <a:cubicBezTo>
                    <a:pt x="245" y="565"/>
                    <a:pt x="308" y="525"/>
                    <a:pt x="334" y="474"/>
                  </a:cubicBezTo>
                  <a:lnTo>
                    <a:pt x="453" y="236"/>
                  </a:lnTo>
                  <a:cubicBezTo>
                    <a:pt x="500" y="164"/>
                    <a:pt x="453" y="57"/>
                    <a:pt x="381" y="10"/>
                  </a:cubicBezTo>
                  <a:cubicBezTo>
                    <a:pt x="364" y="4"/>
                    <a:pt x="345" y="1"/>
                    <a:pt x="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9324;p60">
            <a:extLst>
              <a:ext uri="{FF2B5EF4-FFF2-40B4-BE49-F238E27FC236}">
                <a16:creationId xmlns:a16="http://schemas.microsoft.com/office/drawing/2014/main" id="{BA1A7BC4-7D5B-671D-4B6D-5AB96036DE79}"/>
              </a:ext>
            </a:extLst>
          </p:cNvPr>
          <p:cNvSpPr/>
          <p:nvPr/>
        </p:nvSpPr>
        <p:spPr>
          <a:xfrm>
            <a:off x="6738361" y="3628700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9325;p60">
            <a:extLst>
              <a:ext uri="{FF2B5EF4-FFF2-40B4-BE49-F238E27FC236}">
                <a16:creationId xmlns:a16="http://schemas.microsoft.com/office/drawing/2014/main" id="{0C3335F5-1E56-1F95-CFD0-D55BA7490B5B}"/>
              </a:ext>
            </a:extLst>
          </p:cNvPr>
          <p:cNvGrpSpPr/>
          <p:nvPr/>
        </p:nvGrpSpPr>
        <p:grpSpPr>
          <a:xfrm>
            <a:off x="5833775" y="3628445"/>
            <a:ext cx="235185" cy="352253"/>
            <a:chOff x="5833775" y="3809445"/>
            <a:chExt cx="235185" cy="35225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15" name="Google Shape;9326;p60">
              <a:extLst>
                <a:ext uri="{FF2B5EF4-FFF2-40B4-BE49-F238E27FC236}">
                  <a16:creationId xmlns:a16="http://schemas.microsoft.com/office/drawing/2014/main" id="{3BA58DAD-A1EA-54A1-D265-37326BB2FFBE}"/>
                </a:ext>
              </a:extLst>
            </p:cNvPr>
            <p:cNvSpPr/>
            <p:nvPr/>
          </p:nvSpPr>
          <p:spPr>
            <a:xfrm>
              <a:off x="5859195" y="3855953"/>
              <a:ext cx="168417" cy="206866"/>
            </a:xfrm>
            <a:custGeom>
              <a:avLst/>
              <a:gdLst/>
              <a:ahLst/>
              <a:cxnLst/>
              <a:rect l="l" t="t" r="r" b="b"/>
              <a:pathLst>
                <a:path w="5287" h="6494" extrusionOk="0">
                  <a:moveTo>
                    <a:pt x="2584" y="1"/>
                  </a:moveTo>
                  <a:cubicBezTo>
                    <a:pt x="2489" y="1"/>
                    <a:pt x="2417" y="72"/>
                    <a:pt x="2417" y="156"/>
                  </a:cubicBezTo>
                  <a:cubicBezTo>
                    <a:pt x="2417" y="251"/>
                    <a:pt x="2489" y="322"/>
                    <a:pt x="2584" y="322"/>
                  </a:cubicBezTo>
                  <a:cubicBezTo>
                    <a:pt x="2894" y="334"/>
                    <a:pt x="3144" y="370"/>
                    <a:pt x="3489" y="501"/>
                  </a:cubicBezTo>
                  <a:cubicBezTo>
                    <a:pt x="4501" y="930"/>
                    <a:pt x="4679" y="2227"/>
                    <a:pt x="4406" y="3299"/>
                  </a:cubicBezTo>
                  <a:cubicBezTo>
                    <a:pt x="4513" y="2477"/>
                    <a:pt x="4275" y="1787"/>
                    <a:pt x="3691" y="1215"/>
                  </a:cubicBezTo>
                  <a:cubicBezTo>
                    <a:pt x="3607" y="1131"/>
                    <a:pt x="3484" y="1077"/>
                    <a:pt x="3356" y="1077"/>
                  </a:cubicBezTo>
                  <a:cubicBezTo>
                    <a:pt x="3285" y="1077"/>
                    <a:pt x="3212" y="1094"/>
                    <a:pt x="3144" y="1132"/>
                  </a:cubicBezTo>
                  <a:cubicBezTo>
                    <a:pt x="2977" y="1215"/>
                    <a:pt x="2894" y="1430"/>
                    <a:pt x="2953" y="1620"/>
                  </a:cubicBezTo>
                  <a:cubicBezTo>
                    <a:pt x="3632" y="4013"/>
                    <a:pt x="2834" y="5085"/>
                    <a:pt x="1298" y="5502"/>
                  </a:cubicBezTo>
                  <a:cubicBezTo>
                    <a:pt x="1191" y="5537"/>
                    <a:pt x="1191" y="5609"/>
                    <a:pt x="881" y="6049"/>
                  </a:cubicBezTo>
                  <a:cubicBezTo>
                    <a:pt x="845" y="6112"/>
                    <a:pt x="789" y="6141"/>
                    <a:pt x="732" y="6141"/>
                  </a:cubicBezTo>
                  <a:cubicBezTo>
                    <a:pt x="714" y="6141"/>
                    <a:pt x="696" y="6138"/>
                    <a:pt x="679" y="6133"/>
                  </a:cubicBezTo>
                  <a:cubicBezTo>
                    <a:pt x="560" y="6097"/>
                    <a:pt x="500" y="5966"/>
                    <a:pt x="560" y="5859"/>
                  </a:cubicBezTo>
                  <a:cubicBezTo>
                    <a:pt x="750" y="5442"/>
                    <a:pt x="1072" y="4894"/>
                    <a:pt x="941" y="3739"/>
                  </a:cubicBezTo>
                  <a:lnTo>
                    <a:pt x="941" y="3739"/>
                  </a:lnTo>
                  <a:lnTo>
                    <a:pt x="1786" y="4335"/>
                  </a:lnTo>
                  <a:cubicBezTo>
                    <a:pt x="1878" y="4393"/>
                    <a:pt x="1981" y="4421"/>
                    <a:pt x="2083" y="4421"/>
                  </a:cubicBezTo>
                  <a:cubicBezTo>
                    <a:pt x="2232" y="4421"/>
                    <a:pt x="2378" y="4360"/>
                    <a:pt x="2477" y="4240"/>
                  </a:cubicBezTo>
                  <a:cubicBezTo>
                    <a:pt x="2655" y="4013"/>
                    <a:pt x="2620" y="3644"/>
                    <a:pt x="2370" y="3478"/>
                  </a:cubicBezTo>
                  <a:lnTo>
                    <a:pt x="2024" y="3239"/>
                  </a:lnTo>
                  <a:cubicBezTo>
                    <a:pt x="1536" y="2882"/>
                    <a:pt x="1250" y="2323"/>
                    <a:pt x="1250" y="1704"/>
                  </a:cubicBezTo>
                  <a:cubicBezTo>
                    <a:pt x="1262" y="1192"/>
                    <a:pt x="1405" y="739"/>
                    <a:pt x="1893" y="477"/>
                  </a:cubicBezTo>
                  <a:cubicBezTo>
                    <a:pt x="1965" y="430"/>
                    <a:pt x="2001" y="322"/>
                    <a:pt x="1953" y="251"/>
                  </a:cubicBezTo>
                  <a:cubicBezTo>
                    <a:pt x="1920" y="202"/>
                    <a:pt x="1865" y="170"/>
                    <a:pt x="1807" y="170"/>
                  </a:cubicBezTo>
                  <a:cubicBezTo>
                    <a:pt x="1780" y="170"/>
                    <a:pt x="1753" y="176"/>
                    <a:pt x="1727" y="191"/>
                  </a:cubicBezTo>
                  <a:cubicBezTo>
                    <a:pt x="1346" y="406"/>
                    <a:pt x="1060" y="775"/>
                    <a:pt x="989" y="1203"/>
                  </a:cubicBezTo>
                  <a:cubicBezTo>
                    <a:pt x="798" y="2192"/>
                    <a:pt x="1167" y="3001"/>
                    <a:pt x="1834" y="3489"/>
                  </a:cubicBezTo>
                  <a:cubicBezTo>
                    <a:pt x="1839" y="3493"/>
                    <a:pt x="1841" y="3494"/>
                    <a:pt x="1841" y="3494"/>
                  </a:cubicBezTo>
                  <a:cubicBezTo>
                    <a:pt x="1840" y="3494"/>
                    <a:pt x="1839" y="3493"/>
                    <a:pt x="1839" y="3493"/>
                  </a:cubicBezTo>
                  <a:lnTo>
                    <a:pt x="1839" y="3493"/>
                  </a:lnTo>
                  <a:cubicBezTo>
                    <a:pt x="1837" y="3493"/>
                    <a:pt x="1859" y="3512"/>
                    <a:pt x="2179" y="3739"/>
                  </a:cubicBezTo>
                  <a:cubicBezTo>
                    <a:pt x="2263" y="3811"/>
                    <a:pt x="2286" y="3954"/>
                    <a:pt x="2215" y="4037"/>
                  </a:cubicBezTo>
                  <a:cubicBezTo>
                    <a:pt x="2182" y="4076"/>
                    <a:pt x="2139" y="4094"/>
                    <a:pt x="2094" y="4094"/>
                  </a:cubicBezTo>
                  <a:cubicBezTo>
                    <a:pt x="2058" y="4094"/>
                    <a:pt x="2021" y="4082"/>
                    <a:pt x="1989" y="4061"/>
                  </a:cubicBezTo>
                  <a:lnTo>
                    <a:pt x="1072" y="3418"/>
                  </a:lnTo>
                  <a:cubicBezTo>
                    <a:pt x="1022" y="3383"/>
                    <a:pt x="967" y="3367"/>
                    <a:pt x="914" y="3367"/>
                  </a:cubicBezTo>
                  <a:cubicBezTo>
                    <a:pt x="748" y="3367"/>
                    <a:pt x="593" y="3515"/>
                    <a:pt x="619" y="3704"/>
                  </a:cubicBezTo>
                  <a:cubicBezTo>
                    <a:pt x="822" y="5371"/>
                    <a:pt x="0" y="5597"/>
                    <a:pt x="238" y="6133"/>
                  </a:cubicBezTo>
                  <a:cubicBezTo>
                    <a:pt x="329" y="6327"/>
                    <a:pt x="521" y="6429"/>
                    <a:pt x="712" y="6429"/>
                  </a:cubicBezTo>
                  <a:cubicBezTo>
                    <a:pt x="873" y="6429"/>
                    <a:pt x="1033" y="6356"/>
                    <a:pt x="1131" y="6204"/>
                  </a:cubicBezTo>
                  <a:lnTo>
                    <a:pt x="1417" y="5775"/>
                  </a:lnTo>
                  <a:cubicBezTo>
                    <a:pt x="3477" y="5180"/>
                    <a:pt x="3834" y="3585"/>
                    <a:pt x="3239" y="1501"/>
                  </a:cubicBezTo>
                  <a:cubicBezTo>
                    <a:pt x="3221" y="1449"/>
                    <a:pt x="3242" y="1370"/>
                    <a:pt x="3321" y="1370"/>
                  </a:cubicBezTo>
                  <a:cubicBezTo>
                    <a:pt x="3349" y="1370"/>
                    <a:pt x="3385" y="1381"/>
                    <a:pt x="3429" y="1406"/>
                  </a:cubicBezTo>
                  <a:cubicBezTo>
                    <a:pt x="3429" y="1406"/>
                    <a:pt x="3441" y="1406"/>
                    <a:pt x="3441" y="1430"/>
                  </a:cubicBezTo>
                  <a:cubicBezTo>
                    <a:pt x="4525" y="2501"/>
                    <a:pt x="4251" y="4013"/>
                    <a:pt x="2560" y="6228"/>
                  </a:cubicBezTo>
                  <a:cubicBezTo>
                    <a:pt x="2501" y="6311"/>
                    <a:pt x="2513" y="6395"/>
                    <a:pt x="2596" y="6454"/>
                  </a:cubicBezTo>
                  <a:cubicBezTo>
                    <a:pt x="2623" y="6481"/>
                    <a:pt x="2657" y="6493"/>
                    <a:pt x="2692" y="6493"/>
                  </a:cubicBezTo>
                  <a:cubicBezTo>
                    <a:pt x="2734" y="6493"/>
                    <a:pt x="2777" y="6475"/>
                    <a:pt x="2810" y="6442"/>
                  </a:cubicBezTo>
                  <a:cubicBezTo>
                    <a:pt x="4120" y="5013"/>
                    <a:pt x="5287" y="3180"/>
                    <a:pt x="4668" y="1346"/>
                  </a:cubicBezTo>
                  <a:cubicBezTo>
                    <a:pt x="4370" y="453"/>
                    <a:pt x="3513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9327;p60">
              <a:extLst>
                <a:ext uri="{FF2B5EF4-FFF2-40B4-BE49-F238E27FC236}">
                  <a16:creationId xmlns:a16="http://schemas.microsoft.com/office/drawing/2014/main" id="{14FB74F2-77F6-98F5-DF59-EDAC66EA55BF}"/>
                </a:ext>
              </a:extLst>
            </p:cNvPr>
            <p:cNvSpPr/>
            <p:nvPr/>
          </p:nvSpPr>
          <p:spPr>
            <a:xfrm>
              <a:off x="5833775" y="4034946"/>
              <a:ext cx="128981" cy="126751"/>
            </a:xfrm>
            <a:custGeom>
              <a:avLst/>
              <a:gdLst/>
              <a:ahLst/>
              <a:cxnLst/>
              <a:rect l="l" t="t" r="r" b="b"/>
              <a:pathLst>
                <a:path w="4049" h="3979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25"/>
                    <a:pt x="13" y="97"/>
                    <a:pt x="24" y="180"/>
                  </a:cubicBezTo>
                  <a:cubicBezTo>
                    <a:pt x="120" y="811"/>
                    <a:pt x="132" y="1407"/>
                    <a:pt x="72" y="1954"/>
                  </a:cubicBezTo>
                  <a:cubicBezTo>
                    <a:pt x="1" y="2597"/>
                    <a:pt x="239" y="3204"/>
                    <a:pt x="715" y="3597"/>
                  </a:cubicBezTo>
                  <a:cubicBezTo>
                    <a:pt x="1036" y="3847"/>
                    <a:pt x="1394" y="3978"/>
                    <a:pt x="1810" y="3978"/>
                  </a:cubicBezTo>
                  <a:cubicBezTo>
                    <a:pt x="2441" y="3978"/>
                    <a:pt x="3013" y="3669"/>
                    <a:pt x="3394" y="3145"/>
                  </a:cubicBezTo>
                  <a:lnTo>
                    <a:pt x="3989" y="2311"/>
                  </a:lnTo>
                  <a:cubicBezTo>
                    <a:pt x="4049" y="2228"/>
                    <a:pt x="3977" y="2073"/>
                    <a:pt x="3834" y="2073"/>
                  </a:cubicBezTo>
                  <a:cubicBezTo>
                    <a:pt x="3834" y="2073"/>
                    <a:pt x="3831" y="2073"/>
                    <a:pt x="3825" y="2073"/>
                  </a:cubicBezTo>
                  <a:cubicBezTo>
                    <a:pt x="3793" y="2073"/>
                    <a:pt x="3686" y="2082"/>
                    <a:pt x="3656" y="2192"/>
                  </a:cubicBezTo>
                  <a:lnTo>
                    <a:pt x="3108" y="2966"/>
                  </a:lnTo>
                  <a:cubicBezTo>
                    <a:pt x="2633" y="3632"/>
                    <a:pt x="1970" y="3669"/>
                    <a:pt x="1826" y="3669"/>
                  </a:cubicBezTo>
                  <a:cubicBezTo>
                    <a:pt x="1808" y="3669"/>
                    <a:pt x="1798" y="3669"/>
                    <a:pt x="1798" y="3669"/>
                  </a:cubicBezTo>
                  <a:cubicBezTo>
                    <a:pt x="929" y="3669"/>
                    <a:pt x="263" y="2907"/>
                    <a:pt x="382" y="2002"/>
                  </a:cubicBezTo>
                  <a:cubicBezTo>
                    <a:pt x="453" y="1419"/>
                    <a:pt x="441" y="799"/>
                    <a:pt x="334" y="145"/>
                  </a:cubicBezTo>
                  <a:cubicBezTo>
                    <a:pt x="323" y="57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9328;p60">
              <a:extLst>
                <a:ext uri="{FF2B5EF4-FFF2-40B4-BE49-F238E27FC236}">
                  <a16:creationId xmlns:a16="http://schemas.microsoft.com/office/drawing/2014/main" id="{A415CBC8-3B68-0F6E-35CA-EF56F9462C52}"/>
                </a:ext>
              </a:extLst>
            </p:cNvPr>
            <p:cNvSpPr/>
            <p:nvPr/>
          </p:nvSpPr>
          <p:spPr>
            <a:xfrm>
              <a:off x="5836068" y="3809445"/>
              <a:ext cx="232892" cy="278285"/>
            </a:xfrm>
            <a:custGeom>
              <a:avLst/>
              <a:gdLst/>
              <a:ahLst/>
              <a:cxnLst/>
              <a:rect l="l" t="t" r="r" b="b"/>
              <a:pathLst>
                <a:path w="7311" h="8736" extrusionOk="0">
                  <a:moveTo>
                    <a:pt x="3693" y="0"/>
                  </a:moveTo>
                  <a:cubicBezTo>
                    <a:pt x="3479" y="0"/>
                    <a:pt x="3263" y="26"/>
                    <a:pt x="3048" y="80"/>
                  </a:cubicBezTo>
                  <a:cubicBezTo>
                    <a:pt x="2334" y="258"/>
                    <a:pt x="1774" y="616"/>
                    <a:pt x="1322" y="1128"/>
                  </a:cubicBezTo>
                  <a:cubicBezTo>
                    <a:pt x="1012" y="1473"/>
                    <a:pt x="631" y="1663"/>
                    <a:pt x="167" y="1699"/>
                  </a:cubicBezTo>
                  <a:cubicBezTo>
                    <a:pt x="71" y="1699"/>
                    <a:pt x="0" y="1782"/>
                    <a:pt x="12" y="1878"/>
                  </a:cubicBezTo>
                  <a:cubicBezTo>
                    <a:pt x="12" y="1951"/>
                    <a:pt x="86" y="2025"/>
                    <a:pt x="161" y="2025"/>
                  </a:cubicBezTo>
                  <a:cubicBezTo>
                    <a:pt x="171" y="2025"/>
                    <a:pt x="181" y="2023"/>
                    <a:pt x="191" y="2021"/>
                  </a:cubicBezTo>
                  <a:cubicBezTo>
                    <a:pt x="726" y="1985"/>
                    <a:pt x="1226" y="1759"/>
                    <a:pt x="1584" y="1342"/>
                  </a:cubicBezTo>
                  <a:cubicBezTo>
                    <a:pt x="2196" y="655"/>
                    <a:pt x="2970" y="332"/>
                    <a:pt x="3709" y="332"/>
                  </a:cubicBezTo>
                  <a:cubicBezTo>
                    <a:pt x="4637" y="332"/>
                    <a:pt x="5511" y="841"/>
                    <a:pt x="5941" y="1782"/>
                  </a:cubicBezTo>
                  <a:cubicBezTo>
                    <a:pt x="7310" y="4807"/>
                    <a:pt x="4286" y="8247"/>
                    <a:pt x="4167" y="8486"/>
                  </a:cubicBezTo>
                  <a:cubicBezTo>
                    <a:pt x="4096" y="8593"/>
                    <a:pt x="4167" y="8736"/>
                    <a:pt x="4298" y="8736"/>
                  </a:cubicBezTo>
                  <a:cubicBezTo>
                    <a:pt x="4346" y="8736"/>
                    <a:pt x="4405" y="8712"/>
                    <a:pt x="4441" y="8664"/>
                  </a:cubicBezTo>
                  <a:cubicBezTo>
                    <a:pt x="5132" y="7676"/>
                    <a:pt x="5096" y="7736"/>
                    <a:pt x="5108" y="7724"/>
                  </a:cubicBezTo>
                  <a:cubicBezTo>
                    <a:pt x="6298" y="5878"/>
                    <a:pt x="7144" y="3675"/>
                    <a:pt x="6215" y="1651"/>
                  </a:cubicBezTo>
                  <a:cubicBezTo>
                    <a:pt x="5759" y="640"/>
                    <a:pt x="4758" y="0"/>
                    <a:pt x="3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" name="Google Shape;9329;p60">
            <a:extLst>
              <a:ext uri="{FF2B5EF4-FFF2-40B4-BE49-F238E27FC236}">
                <a16:creationId xmlns:a16="http://schemas.microsoft.com/office/drawing/2014/main" id="{2BD06DC7-6DE5-D3F1-C908-88A7F8F4E6F2}"/>
              </a:ext>
            </a:extLst>
          </p:cNvPr>
          <p:cNvGrpSpPr/>
          <p:nvPr/>
        </p:nvGrpSpPr>
        <p:grpSpPr>
          <a:xfrm>
            <a:off x="4942472" y="3628318"/>
            <a:ext cx="238976" cy="352762"/>
            <a:chOff x="4942472" y="3809318"/>
            <a:chExt cx="238976" cy="35276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19" name="Google Shape;9330;p60">
              <a:extLst>
                <a:ext uri="{FF2B5EF4-FFF2-40B4-BE49-F238E27FC236}">
                  <a16:creationId xmlns:a16="http://schemas.microsoft.com/office/drawing/2014/main" id="{8F260369-0D70-5B0F-E434-02D95FC28118}"/>
                </a:ext>
              </a:extLst>
            </p:cNvPr>
            <p:cNvSpPr/>
            <p:nvPr/>
          </p:nvSpPr>
          <p:spPr>
            <a:xfrm>
              <a:off x="4975473" y="3837159"/>
              <a:ext cx="77790" cy="777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06" y="334"/>
                  </a:moveTo>
                  <a:cubicBezTo>
                    <a:pt x="1372" y="334"/>
                    <a:pt x="1546" y="383"/>
                    <a:pt x="1715" y="496"/>
                  </a:cubicBezTo>
                  <a:lnTo>
                    <a:pt x="489" y="1722"/>
                  </a:lnTo>
                  <a:cubicBezTo>
                    <a:pt x="54" y="1069"/>
                    <a:pt x="566" y="334"/>
                    <a:pt x="1206" y="334"/>
                  </a:cubicBezTo>
                  <a:close/>
                  <a:moveTo>
                    <a:pt x="1941" y="722"/>
                  </a:moveTo>
                  <a:lnTo>
                    <a:pt x="1941" y="722"/>
                  </a:lnTo>
                  <a:cubicBezTo>
                    <a:pt x="2403" y="1372"/>
                    <a:pt x="1880" y="2119"/>
                    <a:pt x="1235" y="2119"/>
                  </a:cubicBezTo>
                  <a:cubicBezTo>
                    <a:pt x="1065" y="2119"/>
                    <a:pt x="886" y="2067"/>
                    <a:pt x="715" y="1948"/>
                  </a:cubicBezTo>
                  <a:lnTo>
                    <a:pt x="1941" y="722"/>
                  </a:lnTo>
                  <a:close/>
                  <a:moveTo>
                    <a:pt x="1243" y="1"/>
                  </a:moveTo>
                  <a:cubicBezTo>
                    <a:pt x="616" y="1"/>
                    <a:pt x="1" y="477"/>
                    <a:pt x="1" y="1210"/>
                  </a:cubicBezTo>
                  <a:cubicBezTo>
                    <a:pt x="1" y="1555"/>
                    <a:pt x="144" y="1853"/>
                    <a:pt x="358" y="2079"/>
                  </a:cubicBezTo>
                  <a:cubicBezTo>
                    <a:pt x="604" y="2330"/>
                    <a:pt x="909" y="2442"/>
                    <a:pt x="1209" y="2442"/>
                  </a:cubicBezTo>
                  <a:cubicBezTo>
                    <a:pt x="1837" y="2442"/>
                    <a:pt x="2442" y="1951"/>
                    <a:pt x="2442" y="1210"/>
                  </a:cubicBezTo>
                  <a:cubicBezTo>
                    <a:pt x="2442" y="889"/>
                    <a:pt x="2311" y="579"/>
                    <a:pt x="2084" y="353"/>
                  </a:cubicBezTo>
                  <a:cubicBezTo>
                    <a:pt x="1845" y="110"/>
                    <a:pt x="1543" y="1"/>
                    <a:pt x="1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9331;p60">
              <a:extLst>
                <a:ext uri="{FF2B5EF4-FFF2-40B4-BE49-F238E27FC236}">
                  <a16:creationId xmlns:a16="http://schemas.microsoft.com/office/drawing/2014/main" id="{7085ABC7-760E-D783-35E7-E6E0C18473ED}"/>
                </a:ext>
              </a:extLst>
            </p:cNvPr>
            <p:cNvSpPr/>
            <p:nvPr/>
          </p:nvSpPr>
          <p:spPr>
            <a:xfrm>
              <a:off x="5056640" y="3837000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10" y="339"/>
                  </a:moveTo>
                  <a:cubicBezTo>
                    <a:pt x="1773" y="339"/>
                    <a:pt x="1944" y="388"/>
                    <a:pt x="2108" y="501"/>
                  </a:cubicBezTo>
                  <a:lnTo>
                    <a:pt x="894" y="1727"/>
                  </a:lnTo>
                  <a:cubicBezTo>
                    <a:pt x="459" y="1074"/>
                    <a:pt x="978" y="339"/>
                    <a:pt x="1610" y="339"/>
                  </a:cubicBezTo>
                  <a:close/>
                  <a:moveTo>
                    <a:pt x="2358" y="727"/>
                  </a:moveTo>
                  <a:lnTo>
                    <a:pt x="2358" y="727"/>
                  </a:lnTo>
                  <a:cubicBezTo>
                    <a:pt x="2801" y="1377"/>
                    <a:pt x="2289" y="2124"/>
                    <a:pt x="1649" y="2124"/>
                  </a:cubicBezTo>
                  <a:cubicBezTo>
                    <a:pt x="1481" y="2124"/>
                    <a:pt x="1303" y="2072"/>
                    <a:pt x="1132" y="1953"/>
                  </a:cubicBezTo>
                  <a:lnTo>
                    <a:pt x="2358" y="727"/>
                  </a:lnTo>
                  <a:close/>
                  <a:moveTo>
                    <a:pt x="1620" y="1"/>
                  </a:moveTo>
                  <a:cubicBezTo>
                    <a:pt x="525" y="1"/>
                    <a:pt x="1" y="1358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905"/>
                    <a:pt x="2727" y="596"/>
                    <a:pt x="2489" y="358"/>
                  </a:cubicBezTo>
                  <a:cubicBezTo>
                    <a:pt x="2275" y="143"/>
                    <a:pt x="1965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9332;p60">
              <a:extLst>
                <a:ext uri="{FF2B5EF4-FFF2-40B4-BE49-F238E27FC236}">
                  <a16:creationId xmlns:a16="http://schemas.microsoft.com/office/drawing/2014/main" id="{B1928255-110F-F4DF-4D19-E2204066100F}"/>
                </a:ext>
              </a:extLst>
            </p:cNvPr>
            <p:cNvSpPr/>
            <p:nvPr/>
          </p:nvSpPr>
          <p:spPr>
            <a:xfrm>
              <a:off x="4962572" y="3943969"/>
              <a:ext cx="90691" cy="77662"/>
            </a:xfrm>
            <a:custGeom>
              <a:avLst/>
              <a:gdLst/>
              <a:ahLst/>
              <a:cxnLst/>
              <a:rect l="l" t="t" r="r" b="b"/>
              <a:pathLst>
                <a:path w="2847" h="2438" extrusionOk="0">
                  <a:moveTo>
                    <a:pt x="1604" y="333"/>
                  </a:moveTo>
                  <a:cubicBezTo>
                    <a:pt x="1772" y="333"/>
                    <a:pt x="1949" y="383"/>
                    <a:pt x="2120" y="500"/>
                  </a:cubicBezTo>
                  <a:lnTo>
                    <a:pt x="894" y="1715"/>
                  </a:lnTo>
                  <a:cubicBezTo>
                    <a:pt x="461" y="1065"/>
                    <a:pt x="966" y="333"/>
                    <a:pt x="1604" y="333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808" y="1377"/>
                    <a:pt x="2285" y="2124"/>
                    <a:pt x="1640" y="2124"/>
                  </a:cubicBezTo>
                  <a:cubicBezTo>
                    <a:pt x="1470" y="2124"/>
                    <a:pt x="1291" y="2072"/>
                    <a:pt x="1120" y="1953"/>
                  </a:cubicBezTo>
                  <a:lnTo>
                    <a:pt x="2346" y="726"/>
                  </a:lnTo>
                  <a:close/>
                  <a:moveTo>
                    <a:pt x="1632" y="0"/>
                  </a:moveTo>
                  <a:cubicBezTo>
                    <a:pt x="561" y="0"/>
                    <a:pt x="1" y="1310"/>
                    <a:pt x="763" y="2072"/>
                  </a:cubicBezTo>
                  <a:cubicBezTo>
                    <a:pt x="1016" y="2325"/>
                    <a:pt x="1325" y="2438"/>
                    <a:pt x="1628" y="2438"/>
                  </a:cubicBezTo>
                  <a:cubicBezTo>
                    <a:pt x="2252" y="2438"/>
                    <a:pt x="2847" y="1956"/>
                    <a:pt x="2847" y="1227"/>
                  </a:cubicBezTo>
                  <a:cubicBezTo>
                    <a:pt x="2847" y="881"/>
                    <a:pt x="2716" y="584"/>
                    <a:pt x="2489" y="357"/>
                  </a:cubicBezTo>
                  <a:cubicBezTo>
                    <a:pt x="2287" y="155"/>
                    <a:pt x="1977" y="0"/>
                    <a:pt x="1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9333;p60">
              <a:extLst>
                <a:ext uri="{FF2B5EF4-FFF2-40B4-BE49-F238E27FC236}">
                  <a16:creationId xmlns:a16="http://schemas.microsoft.com/office/drawing/2014/main" id="{84277F7C-00DF-003D-7ECB-10D8010CE7C7}"/>
                </a:ext>
              </a:extLst>
            </p:cNvPr>
            <p:cNvSpPr/>
            <p:nvPr/>
          </p:nvSpPr>
          <p:spPr>
            <a:xfrm>
              <a:off x="5056640" y="3943969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35"/>
                  </a:moveTo>
                  <a:cubicBezTo>
                    <a:pt x="1769" y="335"/>
                    <a:pt x="1941" y="385"/>
                    <a:pt x="2108" y="500"/>
                  </a:cubicBezTo>
                  <a:lnTo>
                    <a:pt x="894" y="1715"/>
                  </a:lnTo>
                  <a:cubicBezTo>
                    <a:pt x="468" y="1081"/>
                    <a:pt x="974" y="335"/>
                    <a:pt x="1606" y="335"/>
                  </a:cubicBezTo>
                  <a:close/>
                  <a:moveTo>
                    <a:pt x="2358" y="726"/>
                  </a:moveTo>
                  <a:cubicBezTo>
                    <a:pt x="2801" y="1367"/>
                    <a:pt x="2289" y="2127"/>
                    <a:pt x="1649" y="2127"/>
                  </a:cubicBezTo>
                  <a:cubicBezTo>
                    <a:pt x="1481" y="2127"/>
                    <a:pt x="1303" y="2074"/>
                    <a:pt x="1132" y="1953"/>
                  </a:cubicBezTo>
                  <a:lnTo>
                    <a:pt x="2358" y="726"/>
                  </a:lnTo>
                  <a:close/>
                  <a:moveTo>
                    <a:pt x="1620" y="0"/>
                  </a:moveTo>
                  <a:cubicBezTo>
                    <a:pt x="525" y="0"/>
                    <a:pt x="1" y="1357"/>
                    <a:pt x="763" y="2084"/>
                  </a:cubicBezTo>
                  <a:cubicBezTo>
                    <a:pt x="1006" y="2335"/>
                    <a:pt x="1310" y="2447"/>
                    <a:pt x="1610" y="2447"/>
                  </a:cubicBezTo>
                  <a:cubicBezTo>
                    <a:pt x="2237" y="2447"/>
                    <a:pt x="2846" y="1959"/>
                    <a:pt x="2846" y="1227"/>
                  </a:cubicBezTo>
                  <a:cubicBezTo>
                    <a:pt x="2846" y="560"/>
                    <a:pt x="2311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9334;p60">
              <a:extLst>
                <a:ext uri="{FF2B5EF4-FFF2-40B4-BE49-F238E27FC236}">
                  <a16:creationId xmlns:a16="http://schemas.microsoft.com/office/drawing/2014/main" id="{A3B923A8-ABB2-50D9-2A4A-9715A51F71A9}"/>
                </a:ext>
              </a:extLst>
            </p:cNvPr>
            <p:cNvSpPr/>
            <p:nvPr/>
          </p:nvSpPr>
          <p:spPr>
            <a:xfrm>
              <a:off x="4975473" y="4050492"/>
              <a:ext cx="77790" cy="78300"/>
            </a:xfrm>
            <a:custGeom>
              <a:avLst/>
              <a:gdLst/>
              <a:ahLst/>
              <a:cxnLst/>
              <a:rect l="l" t="t" r="r" b="b"/>
              <a:pathLst>
                <a:path w="2442" h="2458" extrusionOk="0">
                  <a:moveTo>
                    <a:pt x="1941" y="740"/>
                  </a:moveTo>
                  <a:lnTo>
                    <a:pt x="1941" y="740"/>
                  </a:lnTo>
                  <a:cubicBezTo>
                    <a:pt x="2401" y="1388"/>
                    <a:pt x="1892" y="2132"/>
                    <a:pt x="1247" y="2132"/>
                  </a:cubicBezTo>
                  <a:cubicBezTo>
                    <a:pt x="1074" y="2132"/>
                    <a:pt x="892" y="2078"/>
                    <a:pt x="715" y="1954"/>
                  </a:cubicBezTo>
                  <a:lnTo>
                    <a:pt x="1941" y="740"/>
                  </a:lnTo>
                  <a:close/>
                  <a:moveTo>
                    <a:pt x="1226" y="1"/>
                  </a:moveTo>
                  <a:cubicBezTo>
                    <a:pt x="1024" y="1"/>
                    <a:pt x="816" y="53"/>
                    <a:pt x="620" y="169"/>
                  </a:cubicBezTo>
                  <a:cubicBezTo>
                    <a:pt x="537" y="216"/>
                    <a:pt x="513" y="323"/>
                    <a:pt x="560" y="395"/>
                  </a:cubicBezTo>
                  <a:cubicBezTo>
                    <a:pt x="585" y="444"/>
                    <a:pt x="643" y="476"/>
                    <a:pt x="700" y="476"/>
                  </a:cubicBezTo>
                  <a:cubicBezTo>
                    <a:pt x="726" y="476"/>
                    <a:pt x="752" y="469"/>
                    <a:pt x="775" y="454"/>
                  </a:cubicBezTo>
                  <a:cubicBezTo>
                    <a:pt x="918" y="383"/>
                    <a:pt x="1072" y="335"/>
                    <a:pt x="1227" y="335"/>
                  </a:cubicBezTo>
                  <a:cubicBezTo>
                    <a:pt x="1406" y="335"/>
                    <a:pt x="1572" y="407"/>
                    <a:pt x="1715" y="502"/>
                  </a:cubicBezTo>
                  <a:lnTo>
                    <a:pt x="489" y="1716"/>
                  </a:lnTo>
                  <a:cubicBezTo>
                    <a:pt x="346" y="1502"/>
                    <a:pt x="287" y="1276"/>
                    <a:pt x="358" y="1026"/>
                  </a:cubicBezTo>
                  <a:cubicBezTo>
                    <a:pt x="370" y="931"/>
                    <a:pt x="334" y="847"/>
                    <a:pt x="239" y="823"/>
                  </a:cubicBezTo>
                  <a:cubicBezTo>
                    <a:pt x="230" y="822"/>
                    <a:pt x="222" y="822"/>
                    <a:pt x="213" y="822"/>
                  </a:cubicBezTo>
                  <a:cubicBezTo>
                    <a:pt x="137" y="822"/>
                    <a:pt x="59" y="868"/>
                    <a:pt x="48" y="942"/>
                  </a:cubicBezTo>
                  <a:cubicBezTo>
                    <a:pt x="36" y="1038"/>
                    <a:pt x="13" y="1145"/>
                    <a:pt x="13" y="1228"/>
                  </a:cubicBezTo>
                  <a:cubicBezTo>
                    <a:pt x="1" y="1573"/>
                    <a:pt x="144" y="1883"/>
                    <a:pt x="358" y="2097"/>
                  </a:cubicBezTo>
                  <a:cubicBezTo>
                    <a:pt x="607" y="2346"/>
                    <a:pt x="911" y="2457"/>
                    <a:pt x="1209" y="2457"/>
                  </a:cubicBezTo>
                  <a:cubicBezTo>
                    <a:pt x="1839" y="2457"/>
                    <a:pt x="2442" y="1963"/>
                    <a:pt x="2442" y="1228"/>
                  </a:cubicBezTo>
                  <a:cubicBezTo>
                    <a:pt x="2442" y="515"/>
                    <a:pt x="1860" y="1"/>
                    <a:pt x="1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9335;p60">
              <a:extLst>
                <a:ext uri="{FF2B5EF4-FFF2-40B4-BE49-F238E27FC236}">
                  <a16:creationId xmlns:a16="http://schemas.microsoft.com/office/drawing/2014/main" id="{0E02DE13-073E-8414-E67B-E689B7CB595E}"/>
                </a:ext>
              </a:extLst>
            </p:cNvPr>
            <p:cNvSpPr/>
            <p:nvPr/>
          </p:nvSpPr>
          <p:spPr>
            <a:xfrm>
              <a:off x="5056640" y="4051288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26"/>
                  </a:moveTo>
                  <a:cubicBezTo>
                    <a:pt x="1771" y="326"/>
                    <a:pt x="1943" y="375"/>
                    <a:pt x="2108" y="489"/>
                  </a:cubicBezTo>
                  <a:lnTo>
                    <a:pt x="894" y="1715"/>
                  </a:lnTo>
                  <a:cubicBezTo>
                    <a:pt x="459" y="1054"/>
                    <a:pt x="976" y="326"/>
                    <a:pt x="1606" y="326"/>
                  </a:cubicBezTo>
                  <a:close/>
                  <a:moveTo>
                    <a:pt x="2358" y="715"/>
                  </a:moveTo>
                  <a:lnTo>
                    <a:pt x="2358" y="715"/>
                  </a:lnTo>
                  <a:cubicBezTo>
                    <a:pt x="2809" y="1363"/>
                    <a:pt x="2297" y="2107"/>
                    <a:pt x="1658" y="2107"/>
                  </a:cubicBezTo>
                  <a:cubicBezTo>
                    <a:pt x="1486" y="2107"/>
                    <a:pt x="1306" y="2053"/>
                    <a:pt x="1132" y="1929"/>
                  </a:cubicBezTo>
                  <a:lnTo>
                    <a:pt x="2358" y="715"/>
                  </a:lnTo>
                  <a:close/>
                  <a:moveTo>
                    <a:pt x="1620" y="1"/>
                  </a:moveTo>
                  <a:cubicBezTo>
                    <a:pt x="536" y="1"/>
                    <a:pt x="1" y="1322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548"/>
                    <a:pt x="2311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9336;p60">
              <a:extLst>
                <a:ext uri="{FF2B5EF4-FFF2-40B4-BE49-F238E27FC236}">
                  <a16:creationId xmlns:a16="http://schemas.microsoft.com/office/drawing/2014/main" id="{7C4AFE4B-02BF-6591-ABB0-1A9AF375851B}"/>
                </a:ext>
              </a:extLst>
            </p:cNvPr>
            <p:cNvSpPr/>
            <p:nvPr/>
          </p:nvSpPr>
          <p:spPr>
            <a:xfrm>
              <a:off x="4942472" y="3809318"/>
              <a:ext cx="238976" cy="352762"/>
            </a:xfrm>
            <a:custGeom>
              <a:avLst/>
              <a:gdLst/>
              <a:ahLst/>
              <a:cxnLst/>
              <a:rect l="l" t="t" r="r" b="b"/>
              <a:pathLst>
                <a:path w="7502" h="11074" extrusionOk="0">
                  <a:moveTo>
                    <a:pt x="775" y="0"/>
                  </a:moveTo>
                  <a:cubicBezTo>
                    <a:pt x="334" y="0"/>
                    <a:pt x="1" y="358"/>
                    <a:pt x="1" y="774"/>
                  </a:cubicBezTo>
                  <a:lnTo>
                    <a:pt x="1" y="10299"/>
                  </a:lnTo>
                  <a:cubicBezTo>
                    <a:pt x="1" y="10728"/>
                    <a:pt x="358" y="11073"/>
                    <a:pt x="775" y="11073"/>
                  </a:cubicBezTo>
                  <a:lnTo>
                    <a:pt x="6728" y="11073"/>
                  </a:lnTo>
                  <a:cubicBezTo>
                    <a:pt x="7157" y="11073"/>
                    <a:pt x="7502" y="10716"/>
                    <a:pt x="7502" y="10299"/>
                  </a:cubicBezTo>
                  <a:lnTo>
                    <a:pt x="7502" y="4799"/>
                  </a:lnTo>
                  <a:cubicBezTo>
                    <a:pt x="7502" y="4703"/>
                    <a:pt x="7419" y="4632"/>
                    <a:pt x="7335" y="4632"/>
                  </a:cubicBezTo>
                  <a:cubicBezTo>
                    <a:pt x="7252" y="4632"/>
                    <a:pt x="7168" y="4703"/>
                    <a:pt x="7168" y="4799"/>
                  </a:cubicBezTo>
                  <a:lnTo>
                    <a:pt x="7168" y="10299"/>
                  </a:lnTo>
                  <a:cubicBezTo>
                    <a:pt x="7168" y="10561"/>
                    <a:pt x="6966" y="10752"/>
                    <a:pt x="6728" y="10752"/>
                  </a:cubicBezTo>
                  <a:lnTo>
                    <a:pt x="775" y="10752"/>
                  </a:lnTo>
                  <a:cubicBezTo>
                    <a:pt x="525" y="10752"/>
                    <a:pt x="322" y="10537"/>
                    <a:pt x="322" y="10299"/>
                  </a:cubicBezTo>
                  <a:lnTo>
                    <a:pt x="322" y="774"/>
                  </a:lnTo>
                  <a:cubicBezTo>
                    <a:pt x="322" y="524"/>
                    <a:pt x="537" y="334"/>
                    <a:pt x="775" y="334"/>
                  </a:cubicBezTo>
                  <a:lnTo>
                    <a:pt x="6728" y="334"/>
                  </a:lnTo>
                  <a:cubicBezTo>
                    <a:pt x="6978" y="334"/>
                    <a:pt x="7168" y="536"/>
                    <a:pt x="7168" y="774"/>
                  </a:cubicBezTo>
                  <a:lnTo>
                    <a:pt x="7168" y="3930"/>
                  </a:lnTo>
                  <a:cubicBezTo>
                    <a:pt x="7168" y="4025"/>
                    <a:pt x="7252" y="4096"/>
                    <a:pt x="7335" y="4096"/>
                  </a:cubicBezTo>
                  <a:cubicBezTo>
                    <a:pt x="7419" y="4096"/>
                    <a:pt x="7502" y="4025"/>
                    <a:pt x="7502" y="3930"/>
                  </a:cubicBezTo>
                  <a:lnTo>
                    <a:pt x="7502" y="774"/>
                  </a:lnTo>
                  <a:cubicBezTo>
                    <a:pt x="7502" y="346"/>
                    <a:pt x="7145" y="0"/>
                    <a:pt x="6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9337;p60">
            <a:extLst>
              <a:ext uri="{FF2B5EF4-FFF2-40B4-BE49-F238E27FC236}">
                <a16:creationId xmlns:a16="http://schemas.microsoft.com/office/drawing/2014/main" id="{AFD8F507-EB04-CDA9-57EE-99C793CB0947}"/>
              </a:ext>
            </a:extLst>
          </p:cNvPr>
          <p:cNvGrpSpPr/>
          <p:nvPr/>
        </p:nvGrpSpPr>
        <p:grpSpPr>
          <a:xfrm>
            <a:off x="6266525" y="3626788"/>
            <a:ext cx="260223" cy="353527"/>
            <a:chOff x="6266525" y="3807788"/>
            <a:chExt cx="260223" cy="35352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27" name="Google Shape;9338;p60">
              <a:extLst>
                <a:ext uri="{FF2B5EF4-FFF2-40B4-BE49-F238E27FC236}">
                  <a16:creationId xmlns:a16="http://schemas.microsoft.com/office/drawing/2014/main" id="{98E72E11-A9BA-20A6-6144-6EB245811C7E}"/>
                </a:ext>
              </a:extLst>
            </p:cNvPr>
            <p:cNvSpPr/>
            <p:nvPr/>
          </p:nvSpPr>
          <p:spPr>
            <a:xfrm>
              <a:off x="6266525" y="3807788"/>
              <a:ext cx="260223" cy="353527"/>
            </a:xfrm>
            <a:custGeom>
              <a:avLst/>
              <a:gdLst/>
              <a:ahLst/>
              <a:cxnLst/>
              <a:rect l="l" t="t" r="r" b="b"/>
              <a:pathLst>
                <a:path w="8169" h="11098" extrusionOk="0">
                  <a:moveTo>
                    <a:pt x="1322" y="1"/>
                  </a:moveTo>
                  <a:cubicBezTo>
                    <a:pt x="1239" y="1"/>
                    <a:pt x="1167" y="84"/>
                    <a:pt x="1167" y="168"/>
                  </a:cubicBezTo>
                  <a:lnTo>
                    <a:pt x="1167" y="1430"/>
                  </a:lnTo>
                  <a:cubicBezTo>
                    <a:pt x="1167" y="1953"/>
                    <a:pt x="1525" y="2382"/>
                    <a:pt x="2013" y="2513"/>
                  </a:cubicBezTo>
                  <a:lnTo>
                    <a:pt x="2025" y="2513"/>
                  </a:lnTo>
                  <a:cubicBezTo>
                    <a:pt x="2001" y="2573"/>
                    <a:pt x="1977" y="2620"/>
                    <a:pt x="1953" y="2692"/>
                  </a:cubicBezTo>
                  <a:lnTo>
                    <a:pt x="1858" y="2906"/>
                  </a:lnTo>
                  <a:cubicBezTo>
                    <a:pt x="1846" y="2942"/>
                    <a:pt x="1834" y="2965"/>
                    <a:pt x="1822" y="3013"/>
                  </a:cubicBezTo>
                  <a:cubicBezTo>
                    <a:pt x="1108" y="2823"/>
                    <a:pt x="596" y="2180"/>
                    <a:pt x="596" y="1441"/>
                  </a:cubicBezTo>
                  <a:lnTo>
                    <a:pt x="596" y="168"/>
                  </a:lnTo>
                  <a:cubicBezTo>
                    <a:pt x="596" y="84"/>
                    <a:pt x="525" y="13"/>
                    <a:pt x="429" y="13"/>
                  </a:cubicBezTo>
                  <a:cubicBezTo>
                    <a:pt x="346" y="13"/>
                    <a:pt x="274" y="84"/>
                    <a:pt x="274" y="168"/>
                  </a:cubicBezTo>
                  <a:lnTo>
                    <a:pt x="274" y="1441"/>
                  </a:lnTo>
                  <a:cubicBezTo>
                    <a:pt x="274" y="2311"/>
                    <a:pt x="870" y="3120"/>
                    <a:pt x="1763" y="3346"/>
                  </a:cubicBezTo>
                  <a:cubicBezTo>
                    <a:pt x="1656" y="4192"/>
                    <a:pt x="2001" y="4906"/>
                    <a:pt x="2441" y="5251"/>
                  </a:cubicBezTo>
                  <a:cubicBezTo>
                    <a:pt x="2668" y="5430"/>
                    <a:pt x="2656" y="5859"/>
                    <a:pt x="2334" y="5942"/>
                  </a:cubicBezTo>
                  <a:cubicBezTo>
                    <a:pt x="2239" y="5978"/>
                    <a:pt x="2144" y="6002"/>
                    <a:pt x="2060" y="6049"/>
                  </a:cubicBezTo>
                  <a:cubicBezTo>
                    <a:pt x="1560" y="6264"/>
                    <a:pt x="1239" y="6716"/>
                    <a:pt x="1167" y="7252"/>
                  </a:cubicBezTo>
                  <a:cubicBezTo>
                    <a:pt x="513" y="7335"/>
                    <a:pt x="1" y="7895"/>
                    <a:pt x="1" y="8561"/>
                  </a:cubicBezTo>
                  <a:lnTo>
                    <a:pt x="1" y="10931"/>
                  </a:lnTo>
                  <a:cubicBezTo>
                    <a:pt x="1" y="11026"/>
                    <a:pt x="72" y="11097"/>
                    <a:pt x="167" y="11097"/>
                  </a:cubicBezTo>
                  <a:cubicBezTo>
                    <a:pt x="251" y="11097"/>
                    <a:pt x="334" y="11026"/>
                    <a:pt x="334" y="10931"/>
                  </a:cubicBezTo>
                  <a:lnTo>
                    <a:pt x="334" y="8561"/>
                  </a:lnTo>
                  <a:cubicBezTo>
                    <a:pt x="334" y="8014"/>
                    <a:pt x="775" y="7573"/>
                    <a:pt x="1322" y="7573"/>
                  </a:cubicBezTo>
                  <a:cubicBezTo>
                    <a:pt x="1417" y="7573"/>
                    <a:pt x="1489" y="7490"/>
                    <a:pt x="1489" y="7418"/>
                  </a:cubicBezTo>
                  <a:cubicBezTo>
                    <a:pt x="1525" y="6942"/>
                    <a:pt x="1787" y="6525"/>
                    <a:pt x="2203" y="6347"/>
                  </a:cubicBezTo>
                  <a:cubicBezTo>
                    <a:pt x="2275" y="6311"/>
                    <a:pt x="2370" y="6287"/>
                    <a:pt x="2441" y="6252"/>
                  </a:cubicBezTo>
                  <a:cubicBezTo>
                    <a:pt x="2656" y="6192"/>
                    <a:pt x="2811" y="6037"/>
                    <a:pt x="2894" y="5823"/>
                  </a:cubicBezTo>
                  <a:cubicBezTo>
                    <a:pt x="2918" y="5740"/>
                    <a:pt x="2930" y="5621"/>
                    <a:pt x="2918" y="5513"/>
                  </a:cubicBezTo>
                  <a:cubicBezTo>
                    <a:pt x="3030" y="5443"/>
                    <a:pt x="3291" y="5320"/>
                    <a:pt x="3612" y="5320"/>
                  </a:cubicBezTo>
                  <a:cubicBezTo>
                    <a:pt x="3837" y="5320"/>
                    <a:pt x="4092" y="5380"/>
                    <a:pt x="4346" y="5561"/>
                  </a:cubicBezTo>
                  <a:cubicBezTo>
                    <a:pt x="4596" y="5732"/>
                    <a:pt x="4893" y="5799"/>
                    <a:pt x="5206" y="5799"/>
                  </a:cubicBezTo>
                  <a:cubicBezTo>
                    <a:pt x="5699" y="5799"/>
                    <a:pt x="6231" y="5632"/>
                    <a:pt x="6668" y="5442"/>
                  </a:cubicBezTo>
                  <a:lnTo>
                    <a:pt x="6668" y="5442"/>
                  </a:lnTo>
                  <a:cubicBezTo>
                    <a:pt x="6561" y="6049"/>
                    <a:pt x="6323" y="6645"/>
                    <a:pt x="5966" y="7168"/>
                  </a:cubicBezTo>
                  <a:cubicBezTo>
                    <a:pt x="5299" y="8145"/>
                    <a:pt x="4406" y="8680"/>
                    <a:pt x="3251" y="8823"/>
                  </a:cubicBezTo>
                  <a:cubicBezTo>
                    <a:pt x="3184" y="8831"/>
                    <a:pt x="3118" y="8834"/>
                    <a:pt x="3053" y="8834"/>
                  </a:cubicBezTo>
                  <a:cubicBezTo>
                    <a:pt x="2468" y="8834"/>
                    <a:pt x="1959" y="8555"/>
                    <a:pt x="1691" y="8180"/>
                  </a:cubicBezTo>
                  <a:cubicBezTo>
                    <a:pt x="1668" y="8133"/>
                    <a:pt x="1608" y="8109"/>
                    <a:pt x="1548" y="8109"/>
                  </a:cubicBezTo>
                  <a:lnTo>
                    <a:pt x="1322" y="8109"/>
                  </a:lnTo>
                  <a:cubicBezTo>
                    <a:pt x="1072" y="8109"/>
                    <a:pt x="870" y="8311"/>
                    <a:pt x="870" y="8561"/>
                  </a:cubicBezTo>
                  <a:lnTo>
                    <a:pt x="870" y="10931"/>
                  </a:lnTo>
                  <a:cubicBezTo>
                    <a:pt x="870" y="11026"/>
                    <a:pt x="941" y="11097"/>
                    <a:pt x="1025" y="11097"/>
                  </a:cubicBezTo>
                  <a:cubicBezTo>
                    <a:pt x="1120" y="11097"/>
                    <a:pt x="1191" y="11026"/>
                    <a:pt x="1191" y="10931"/>
                  </a:cubicBezTo>
                  <a:lnTo>
                    <a:pt x="1191" y="8561"/>
                  </a:lnTo>
                  <a:cubicBezTo>
                    <a:pt x="1191" y="8490"/>
                    <a:pt x="1251" y="8430"/>
                    <a:pt x="1322" y="8430"/>
                  </a:cubicBezTo>
                  <a:lnTo>
                    <a:pt x="1477" y="8430"/>
                  </a:lnTo>
                  <a:cubicBezTo>
                    <a:pt x="1814" y="8852"/>
                    <a:pt x="2374" y="9161"/>
                    <a:pt x="3018" y="9161"/>
                  </a:cubicBezTo>
                  <a:cubicBezTo>
                    <a:pt x="3103" y="9161"/>
                    <a:pt x="3188" y="9156"/>
                    <a:pt x="3275" y="9145"/>
                  </a:cubicBezTo>
                  <a:cubicBezTo>
                    <a:pt x="7144" y="8716"/>
                    <a:pt x="8168" y="3763"/>
                    <a:pt x="5847" y="1834"/>
                  </a:cubicBezTo>
                  <a:cubicBezTo>
                    <a:pt x="5818" y="1810"/>
                    <a:pt x="5783" y="1800"/>
                    <a:pt x="5750" y="1800"/>
                  </a:cubicBezTo>
                  <a:cubicBezTo>
                    <a:pt x="5700" y="1800"/>
                    <a:pt x="5654" y="1823"/>
                    <a:pt x="5632" y="1858"/>
                  </a:cubicBezTo>
                  <a:cubicBezTo>
                    <a:pt x="5573" y="1930"/>
                    <a:pt x="5585" y="2037"/>
                    <a:pt x="5644" y="2073"/>
                  </a:cubicBezTo>
                  <a:cubicBezTo>
                    <a:pt x="6501" y="2787"/>
                    <a:pt x="6835" y="3966"/>
                    <a:pt x="6740" y="5073"/>
                  </a:cubicBezTo>
                  <a:cubicBezTo>
                    <a:pt x="6517" y="5175"/>
                    <a:pt x="5841" y="5487"/>
                    <a:pt x="5230" y="5487"/>
                  </a:cubicBezTo>
                  <a:cubicBezTo>
                    <a:pt x="4990" y="5487"/>
                    <a:pt x="4761" y="5439"/>
                    <a:pt x="4573" y="5311"/>
                  </a:cubicBezTo>
                  <a:cubicBezTo>
                    <a:pt x="4275" y="5113"/>
                    <a:pt x="3955" y="5013"/>
                    <a:pt x="3632" y="5013"/>
                  </a:cubicBezTo>
                  <a:cubicBezTo>
                    <a:pt x="3373" y="5013"/>
                    <a:pt x="3112" y="5077"/>
                    <a:pt x="2858" y="5204"/>
                  </a:cubicBezTo>
                  <a:cubicBezTo>
                    <a:pt x="2811" y="5109"/>
                    <a:pt x="2751" y="5037"/>
                    <a:pt x="2680" y="4978"/>
                  </a:cubicBezTo>
                  <a:cubicBezTo>
                    <a:pt x="2239" y="4632"/>
                    <a:pt x="1941" y="3847"/>
                    <a:pt x="2191" y="3013"/>
                  </a:cubicBezTo>
                  <a:cubicBezTo>
                    <a:pt x="2470" y="2062"/>
                    <a:pt x="3289" y="1530"/>
                    <a:pt x="4171" y="1530"/>
                  </a:cubicBezTo>
                  <a:cubicBezTo>
                    <a:pt x="4459" y="1530"/>
                    <a:pt x="4753" y="1586"/>
                    <a:pt x="5037" y="1703"/>
                  </a:cubicBezTo>
                  <a:cubicBezTo>
                    <a:pt x="5059" y="1713"/>
                    <a:pt x="5081" y="1717"/>
                    <a:pt x="5103" y="1717"/>
                  </a:cubicBezTo>
                  <a:cubicBezTo>
                    <a:pt x="5165" y="1717"/>
                    <a:pt x="5222" y="1682"/>
                    <a:pt x="5239" y="1620"/>
                  </a:cubicBezTo>
                  <a:cubicBezTo>
                    <a:pt x="5275" y="1525"/>
                    <a:pt x="5239" y="1430"/>
                    <a:pt x="5156" y="1406"/>
                  </a:cubicBezTo>
                  <a:cubicBezTo>
                    <a:pt x="4841" y="1276"/>
                    <a:pt x="4506" y="1210"/>
                    <a:pt x="4171" y="1210"/>
                  </a:cubicBezTo>
                  <a:cubicBezTo>
                    <a:pt x="3432" y="1210"/>
                    <a:pt x="2699" y="1535"/>
                    <a:pt x="2215" y="2215"/>
                  </a:cubicBezTo>
                  <a:cubicBezTo>
                    <a:pt x="2215" y="2215"/>
                    <a:pt x="2120" y="2192"/>
                    <a:pt x="2084" y="2180"/>
                  </a:cubicBezTo>
                  <a:cubicBezTo>
                    <a:pt x="1727" y="2108"/>
                    <a:pt x="1489" y="1787"/>
                    <a:pt x="1489" y="1430"/>
                  </a:cubicBezTo>
                  <a:lnTo>
                    <a:pt x="1489" y="168"/>
                  </a:lnTo>
                  <a:cubicBezTo>
                    <a:pt x="1489" y="84"/>
                    <a:pt x="1417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9339;p60">
              <a:extLst>
                <a:ext uri="{FF2B5EF4-FFF2-40B4-BE49-F238E27FC236}">
                  <a16:creationId xmlns:a16="http://schemas.microsoft.com/office/drawing/2014/main" id="{285FFF29-8626-91C4-9E2F-455A09477AF7}"/>
                </a:ext>
              </a:extLst>
            </p:cNvPr>
            <p:cNvSpPr/>
            <p:nvPr/>
          </p:nvSpPr>
          <p:spPr>
            <a:xfrm>
              <a:off x="6370085" y="4004652"/>
              <a:ext cx="13284" cy="13284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83" y="0"/>
                    <a:pt x="0" y="95"/>
                    <a:pt x="0" y="214"/>
                  </a:cubicBezTo>
                  <a:cubicBezTo>
                    <a:pt x="0" y="334"/>
                    <a:pt x="83" y="417"/>
                    <a:pt x="202" y="417"/>
                  </a:cubicBezTo>
                  <a:cubicBezTo>
                    <a:pt x="322" y="417"/>
                    <a:pt x="417" y="334"/>
                    <a:pt x="417" y="214"/>
                  </a:cubicBezTo>
                  <a:cubicBezTo>
                    <a:pt x="417" y="95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40;p60">
              <a:extLst>
                <a:ext uri="{FF2B5EF4-FFF2-40B4-BE49-F238E27FC236}">
                  <a16:creationId xmlns:a16="http://schemas.microsoft.com/office/drawing/2014/main" id="{F4A5CED0-DA39-71B0-F34E-A0FC1D81F7F3}"/>
                </a:ext>
              </a:extLst>
            </p:cNvPr>
            <p:cNvSpPr/>
            <p:nvPr/>
          </p:nvSpPr>
          <p:spPr>
            <a:xfrm>
              <a:off x="6423156" y="4017904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cubicBezTo>
                    <a:pt x="322" y="418"/>
                    <a:pt x="418" y="334"/>
                    <a:pt x="418" y="215"/>
                  </a:cubicBezTo>
                  <a:cubicBezTo>
                    <a:pt x="418" y="108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41;p60">
              <a:extLst>
                <a:ext uri="{FF2B5EF4-FFF2-40B4-BE49-F238E27FC236}">
                  <a16:creationId xmlns:a16="http://schemas.microsoft.com/office/drawing/2014/main" id="{1B05E44C-9099-B1DE-8AFB-A4B93246E170}"/>
                </a:ext>
              </a:extLst>
            </p:cNvPr>
            <p:cNvSpPr/>
            <p:nvPr/>
          </p:nvSpPr>
          <p:spPr>
            <a:xfrm>
              <a:off x="6364766" y="4050906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9342;p60">
            <a:extLst>
              <a:ext uri="{FF2B5EF4-FFF2-40B4-BE49-F238E27FC236}">
                <a16:creationId xmlns:a16="http://schemas.microsoft.com/office/drawing/2014/main" id="{73ECC438-C373-6BBD-BA5E-2B7DDE958665}"/>
              </a:ext>
            </a:extLst>
          </p:cNvPr>
          <p:cNvSpPr/>
          <p:nvPr/>
        </p:nvSpPr>
        <p:spPr>
          <a:xfrm>
            <a:off x="7972870" y="3627967"/>
            <a:ext cx="348749" cy="353877"/>
          </a:xfrm>
          <a:custGeom>
            <a:avLst/>
            <a:gdLst/>
            <a:ahLst/>
            <a:cxnLst/>
            <a:rect l="l" t="t" r="r" b="b"/>
            <a:pathLst>
              <a:path w="10948" h="11109" extrusionOk="0">
                <a:moveTo>
                  <a:pt x="2620" y="1738"/>
                </a:moveTo>
                <a:lnTo>
                  <a:pt x="2620" y="1738"/>
                </a:lnTo>
                <a:cubicBezTo>
                  <a:pt x="2108" y="2262"/>
                  <a:pt x="2227" y="3107"/>
                  <a:pt x="2846" y="3488"/>
                </a:cubicBezTo>
                <a:cubicBezTo>
                  <a:pt x="2763" y="3524"/>
                  <a:pt x="2704" y="3571"/>
                  <a:pt x="2644" y="3631"/>
                </a:cubicBezTo>
                <a:cubicBezTo>
                  <a:pt x="2275" y="2559"/>
                  <a:pt x="1989" y="2595"/>
                  <a:pt x="2144" y="2238"/>
                </a:cubicBezTo>
                <a:cubicBezTo>
                  <a:pt x="2227" y="2012"/>
                  <a:pt x="2406" y="1845"/>
                  <a:pt x="2620" y="1738"/>
                </a:cubicBezTo>
                <a:close/>
                <a:moveTo>
                  <a:pt x="8740" y="4214"/>
                </a:moveTo>
                <a:cubicBezTo>
                  <a:pt x="8716" y="4345"/>
                  <a:pt x="8716" y="4500"/>
                  <a:pt x="8704" y="4643"/>
                </a:cubicBezTo>
                <a:cubicBezTo>
                  <a:pt x="8645" y="4572"/>
                  <a:pt x="8561" y="4512"/>
                  <a:pt x="8466" y="4452"/>
                </a:cubicBezTo>
                <a:cubicBezTo>
                  <a:pt x="8573" y="4393"/>
                  <a:pt x="8657" y="4298"/>
                  <a:pt x="8740" y="4214"/>
                </a:cubicBezTo>
                <a:close/>
                <a:moveTo>
                  <a:pt x="8025" y="1650"/>
                </a:moveTo>
                <a:cubicBezTo>
                  <a:pt x="8616" y="1650"/>
                  <a:pt x="9126" y="2169"/>
                  <a:pt x="8990" y="2798"/>
                </a:cubicBezTo>
                <a:cubicBezTo>
                  <a:pt x="8978" y="2869"/>
                  <a:pt x="8954" y="2952"/>
                  <a:pt x="8942" y="3036"/>
                </a:cubicBezTo>
                <a:cubicBezTo>
                  <a:pt x="8764" y="2655"/>
                  <a:pt x="8383" y="2381"/>
                  <a:pt x="7919" y="2381"/>
                </a:cubicBezTo>
                <a:cubicBezTo>
                  <a:pt x="7823" y="2381"/>
                  <a:pt x="7752" y="2452"/>
                  <a:pt x="7752" y="2547"/>
                </a:cubicBezTo>
                <a:cubicBezTo>
                  <a:pt x="7752" y="2631"/>
                  <a:pt x="7823" y="2714"/>
                  <a:pt x="7919" y="2714"/>
                </a:cubicBezTo>
                <a:cubicBezTo>
                  <a:pt x="8359" y="2714"/>
                  <a:pt x="8716" y="3071"/>
                  <a:pt x="8716" y="3512"/>
                </a:cubicBezTo>
                <a:cubicBezTo>
                  <a:pt x="8716" y="3964"/>
                  <a:pt x="8359" y="4322"/>
                  <a:pt x="7919" y="4322"/>
                </a:cubicBezTo>
                <a:lnTo>
                  <a:pt x="7907" y="4322"/>
                </a:lnTo>
                <a:cubicBezTo>
                  <a:pt x="7765" y="4329"/>
                  <a:pt x="6934" y="4515"/>
                  <a:pt x="5736" y="4515"/>
                </a:cubicBezTo>
                <a:cubicBezTo>
                  <a:pt x="5124" y="4515"/>
                  <a:pt x="4417" y="4466"/>
                  <a:pt x="3656" y="4322"/>
                </a:cubicBezTo>
                <a:cubicBezTo>
                  <a:pt x="3643" y="4317"/>
                  <a:pt x="3630" y="4315"/>
                  <a:pt x="3617" y="4315"/>
                </a:cubicBezTo>
                <a:cubicBezTo>
                  <a:pt x="3557" y="4315"/>
                  <a:pt x="3497" y="4358"/>
                  <a:pt x="3477" y="4417"/>
                </a:cubicBezTo>
                <a:cubicBezTo>
                  <a:pt x="3454" y="4512"/>
                  <a:pt x="3513" y="4619"/>
                  <a:pt x="3597" y="4643"/>
                </a:cubicBezTo>
                <a:cubicBezTo>
                  <a:pt x="4287" y="4774"/>
                  <a:pt x="5001" y="4857"/>
                  <a:pt x="5740" y="4857"/>
                </a:cubicBezTo>
                <a:lnTo>
                  <a:pt x="5752" y="4857"/>
                </a:lnTo>
                <a:cubicBezTo>
                  <a:pt x="6466" y="4857"/>
                  <a:pt x="7204" y="4798"/>
                  <a:pt x="7930" y="4655"/>
                </a:cubicBezTo>
                <a:cubicBezTo>
                  <a:pt x="8359" y="4655"/>
                  <a:pt x="8716" y="5012"/>
                  <a:pt x="8716" y="5465"/>
                </a:cubicBezTo>
                <a:cubicBezTo>
                  <a:pt x="8716" y="5905"/>
                  <a:pt x="8359" y="6262"/>
                  <a:pt x="7919" y="6262"/>
                </a:cubicBezTo>
                <a:cubicBezTo>
                  <a:pt x="7807" y="6262"/>
                  <a:pt x="7088" y="6463"/>
                  <a:pt x="5862" y="6463"/>
                </a:cubicBezTo>
                <a:cubicBezTo>
                  <a:pt x="5249" y="6463"/>
                  <a:pt x="4509" y="6413"/>
                  <a:pt x="3656" y="6262"/>
                </a:cubicBezTo>
                <a:cubicBezTo>
                  <a:pt x="3649" y="6261"/>
                  <a:pt x="3642" y="6261"/>
                  <a:pt x="3635" y="6261"/>
                </a:cubicBezTo>
                <a:cubicBezTo>
                  <a:pt x="3557" y="6261"/>
                  <a:pt x="3476" y="6318"/>
                  <a:pt x="3466" y="6405"/>
                </a:cubicBezTo>
                <a:cubicBezTo>
                  <a:pt x="3454" y="6488"/>
                  <a:pt x="3513" y="6584"/>
                  <a:pt x="3597" y="6596"/>
                </a:cubicBezTo>
                <a:cubicBezTo>
                  <a:pt x="4370" y="6727"/>
                  <a:pt x="5121" y="6786"/>
                  <a:pt x="5835" y="6786"/>
                </a:cubicBezTo>
                <a:cubicBezTo>
                  <a:pt x="6549" y="6786"/>
                  <a:pt x="7240" y="6727"/>
                  <a:pt x="7930" y="6596"/>
                </a:cubicBezTo>
                <a:cubicBezTo>
                  <a:pt x="8240" y="6596"/>
                  <a:pt x="8526" y="6465"/>
                  <a:pt x="8728" y="6238"/>
                </a:cubicBezTo>
                <a:lnTo>
                  <a:pt x="8728" y="6238"/>
                </a:lnTo>
                <a:cubicBezTo>
                  <a:pt x="8752" y="6536"/>
                  <a:pt x="8776" y="6881"/>
                  <a:pt x="8573" y="7334"/>
                </a:cubicBezTo>
                <a:cubicBezTo>
                  <a:pt x="8454" y="7370"/>
                  <a:pt x="7919" y="7500"/>
                  <a:pt x="6811" y="7560"/>
                </a:cubicBezTo>
                <a:cubicBezTo>
                  <a:pt x="6523" y="7574"/>
                  <a:pt x="6226" y="7581"/>
                  <a:pt x="5931" y="7581"/>
                </a:cubicBezTo>
                <a:cubicBezTo>
                  <a:pt x="5238" y="7581"/>
                  <a:pt x="4559" y="7543"/>
                  <a:pt x="4049" y="7477"/>
                </a:cubicBezTo>
                <a:cubicBezTo>
                  <a:pt x="3263" y="7370"/>
                  <a:pt x="3108" y="7215"/>
                  <a:pt x="3096" y="7203"/>
                </a:cubicBezTo>
                <a:cubicBezTo>
                  <a:pt x="3108" y="6715"/>
                  <a:pt x="3108" y="6191"/>
                  <a:pt x="3061" y="5691"/>
                </a:cubicBezTo>
                <a:cubicBezTo>
                  <a:pt x="3188" y="5623"/>
                  <a:pt x="3279" y="5601"/>
                  <a:pt x="3418" y="5601"/>
                </a:cubicBezTo>
                <a:cubicBezTo>
                  <a:pt x="3697" y="5601"/>
                  <a:pt x="4168" y="5691"/>
                  <a:pt x="5502" y="5691"/>
                </a:cubicBezTo>
                <a:cubicBezTo>
                  <a:pt x="5568" y="5692"/>
                  <a:pt x="5637" y="5692"/>
                  <a:pt x="5707" y="5692"/>
                </a:cubicBezTo>
                <a:cubicBezTo>
                  <a:pt x="6578" y="5692"/>
                  <a:pt x="7678" y="5627"/>
                  <a:pt x="7799" y="5572"/>
                </a:cubicBezTo>
                <a:cubicBezTo>
                  <a:pt x="7962" y="5490"/>
                  <a:pt x="7887" y="5250"/>
                  <a:pt x="7716" y="5250"/>
                </a:cubicBezTo>
                <a:cubicBezTo>
                  <a:pt x="7712" y="5250"/>
                  <a:pt x="7708" y="5250"/>
                  <a:pt x="7704" y="5250"/>
                </a:cubicBezTo>
                <a:cubicBezTo>
                  <a:pt x="7043" y="5304"/>
                  <a:pt x="6391" y="5347"/>
                  <a:pt x="5732" y="5347"/>
                </a:cubicBezTo>
                <a:cubicBezTo>
                  <a:pt x="5655" y="5347"/>
                  <a:pt x="5579" y="5347"/>
                  <a:pt x="5502" y="5345"/>
                </a:cubicBezTo>
                <a:cubicBezTo>
                  <a:pt x="4394" y="5334"/>
                  <a:pt x="3501" y="5250"/>
                  <a:pt x="3442" y="5250"/>
                </a:cubicBezTo>
                <a:cubicBezTo>
                  <a:pt x="3287" y="5250"/>
                  <a:pt x="3144" y="5214"/>
                  <a:pt x="3001" y="5131"/>
                </a:cubicBezTo>
                <a:cubicBezTo>
                  <a:pt x="2942" y="4738"/>
                  <a:pt x="2870" y="4357"/>
                  <a:pt x="2787" y="4000"/>
                </a:cubicBezTo>
                <a:cubicBezTo>
                  <a:pt x="2930" y="3798"/>
                  <a:pt x="3168" y="3667"/>
                  <a:pt x="3418" y="3667"/>
                </a:cubicBezTo>
                <a:cubicBezTo>
                  <a:pt x="4180" y="3810"/>
                  <a:pt x="4954" y="3881"/>
                  <a:pt x="5716" y="3881"/>
                </a:cubicBezTo>
                <a:cubicBezTo>
                  <a:pt x="6549" y="3881"/>
                  <a:pt x="7383" y="3762"/>
                  <a:pt x="7764" y="3667"/>
                </a:cubicBezTo>
                <a:cubicBezTo>
                  <a:pt x="7955" y="3610"/>
                  <a:pt x="7912" y="3342"/>
                  <a:pt x="7727" y="3342"/>
                </a:cubicBezTo>
                <a:cubicBezTo>
                  <a:pt x="7716" y="3342"/>
                  <a:pt x="7704" y="3343"/>
                  <a:pt x="7692" y="3345"/>
                </a:cubicBezTo>
                <a:cubicBezTo>
                  <a:pt x="6962" y="3512"/>
                  <a:pt x="6268" y="3567"/>
                  <a:pt x="5659" y="3567"/>
                </a:cubicBezTo>
                <a:cubicBezTo>
                  <a:pt x="4443" y="3567"/>
                  <a:pt x="3573" y="3345"/>
                  <a:pt x="3454" y="3345"/>
                </a:cubicBezTo>
                <a:cubicBezTo>
                  <a:pt x="3001" y="3345"/>
                  <a:pt x="2644" y="2988"/>
                  <a:pt x="2644" y="2547"/>
                </a:cubicBezTo>
                <a:cubicBezTo>
                  <a:pt x="2644" y="2095"/>
                  <a:pt x="3001" y="1738"/>
                  <a:pt x="3454" y="1738"/>
                </a:cubicBezTo>
                <a:lnTo>
                  <a:pt x="3466" y="1738"/>
                </a:lnTo>
                <a:cubicBezTo>
                  <a:pt x="3477" y="1738"/>
                  <a:pt x="3477" y="1762"/>
                  <a:pt x="3501" y="1762"/>
                </a:cubicBezTo>
                <a:cubicBezTo>
                  <a:pt x="4177" y="2057"/>
                  <a:pt x="4860" y="2207"/>
                  <a:pt x="5550" y="2207"/>
                </a:cubicBezTo>
                <a:cubicBezTo>
                  <a:pt x="5724" y="2207"/>
                  <a:pt x="5898" y="2198"/>
                  <a:pt x="6073" y="2178"/>
                </a:cubicBezTo>
                <a:lnTo>
                  <a:pt x="6073" y="2178"/>
                </a:lnTo>
                <a:cubicBezTo>
                  <a:pt x="5883" y="2333"/>
                  <a:pt x="5621" y="2476"/>
                  <a:pt x="5359" y="2476"/>
                </a:cubicBezTo>
                <a:cubicBezTo>
                  <a:pt x="4811" y="2452"/>
                  <a:pt x="4228" y="2428"/>
                  <a:pt x="3644" y="2369"/>
                </a:cubicBezTo>
                <a:cubicBezTo>
                  <a:pt x="3638" y="2368"/>
                  <a:pt x="3632" y="2368"/>
                  <a:pt x="3626" y="2368"/>
                </a:cubicBezTo>
                <a:cubicBezTo>
                  <a:pt x="3549" y="2368"/>
                  <a:pt x="3477" y="2435"/>
                  <a:pt x="3466" y="2512"/>
                </a:cubicBezTo>
                <a:cubicBezTo>
                  <a:pt x="3454" y="2607"/>
                  <a:pt x="3525" y="2678"/>
                  <a:pt x="3620" y="2690"/>
                </a:cubicBezTo>
                <a:cubicBezTo>
                  <a:pt x="4398" y="2763"/>
                  <a:pt x="5186" y="2808"/>
                  <a:pt x="5967" y="2808"/>
                </a:cubicBezTo>
                <a:cubicBezTo>
                  <a:pt x="6346" y="2808"/>
                  <a:pt x="6724" y="2797"/>
                  <a:pt x="7097" y="2774"/>
                </a:cubicBezTo>
                <a:cubicBezTo>
                  <a:pt x="7192" y="2774"/>
                  <a:pt x="7264" y="2678"/>
                  <a:pt x="7252" y="2595"/>
                </a:cubicBezTo>
                <a:cubicBezTo>
                  <a:pt x="7252" y="2507"/>
                  <a:pt x="7170" y="2439"/>
                  <a:pt x="7092" y="2439"/>
                </a:cubicBezTo>
                <a:cubicBezTo>
                  <a:pt x="7085" y="2439"/>
                  <a:pt x="7079" y="2439"/>
                  <a:pt x="7073" y="2440"/>
                </a:cubicBezTo>
                <a:cubicBezTo>
                  <a:pt x="6787" y="2452"/>
                  <a:pt x="6502" y="2476"/>
                  <a:pt x="6216" y="2476"/>
                </a:cubicBezTo>
                <a:cubicBezTo>
                  <a:pt x="6371" y="2357"/>
                  <a:pt x="6502" y="2214"/>
                  <a:pt x="6597" y="2083"/>
                </a:cubicBezTo>
                <a:cubicBezTo>
                  <a:pt x="6930" y="2012"/>
                  <a:pt x="7264" y="1893"/>
                  <a:pt x="7609" y="1738"/>
                </a:cubicBezTo>
                <a:cubicBezTo>
                  <a:pt x="7747" y="1678"/>
                  <a:pt x="7888" y="1650"/>
                  <a:pt x="8025" y="1650"/>
                </a:cubicBezTo>
                <a:close/>
                <a:moveTo>
                  <a:pt x="8009" y="0"/>
                </a:moveTo>
                <a:cubicBezTo>
                  <a:pt x="7651" y="0"/>
                  <a:pt x="7281" y="75"/>
                  <a:pt x="6918" y="238"/>
                </a:cubicBezTo>
                <a:cubicBezTo>
                  <a:pt x="6448" y="446"/>
                  <a:pt x="5987" y="550"/>
                  <a:pt x="5525" y="550"/>
                </a:cubicBezTo>
                <a:cubicBezTo>
                  <a:pt x="5064" y="550"/>
                  <a:pt x="4603" y="446"/>
                  <a:pt x="4132" y="238"/>
                </a:cubicBezTo>
                <a:cubicBezTo>
                  <a:pt x="3787" y="81"/>
                  <a:pt x="3416" y="3"/>
                  <a:pt x="3046" y="3"/>
                </a:cubicBezTo>
                <a:cubicBezTo>
                  <a:pt x="2714" y="3"/>
                  <a:pt x="2383" y="66"/>
                  <a:pt x="2073" y="190"/>
                </a:cubicBezTo>
                <a:cubicBezTo>
                  <a:pt x="739" y="714"/>
                  <a:pt x="1" y="2262"/>
                  <a:pt x="775" y="3488"/>
                </a:cubicBezTo>
                <a:cubicBezTo>
                  <a:pt x="977" y="3810"/>
                  <a:pt x="1144" y="4214"/>
                  <a:pt x="1251" y="4703"/>
                </a:cubicBezTo>
                <a:cubicBezTo>
                  <a:pt x="1261" y="4779"/>
                  <a:pt x="1323" y="4832"/>
                  <a:pt x="1391" y="4832"/>
                </a:cubicBezTo>
                <a:cubicBezTo>
                  <a:pt x="1408" y="4832"/>
                  <a:pt x="1425" y="4829"/>
                  <a:pt x="1442" y="4822"/>
                </a:cubicBezTo>
                <a:cubicBezTo>
                  <a:pt x="1525" y="4810"/>
                  <a:pt x="1584" y="4714"/>
                  <a:pt x="1561" y="4631"/>
                </a:cubicBezTo>
                <a:cubicBezTo>
                  <a:pt x="1442" y="4119"/>
                  <a:pt x="1263" y="3679"/>
                  <a:pt x="1037" y="3321"/>
                </a:cubicBezTo>
                <a:cubicBezTo>
                  <a:pt x="198" y="2014"/>
                  <a:pt x="1460" y="347"/>
                  <a:pt x="3047" y="347"/>
                </a:cubicBezTo>
                <a:cubicBezTo>
                  <a:pt x="3353" y="347"/>
                  <a:pt x="3672" y="409"/>
                  <a:pt x="3989" y="547"/>
                </a:cubicBezTo>
                <a:cubicBezTo>
                  <a:pt x="4501" y="779"/>
                  <a:pt x="5007" y="895"/>
                  <a:pt x="5513" y="895"/>
                </a:cubicBezTo>
                <a:cubicBezTo>
                  <a:pt x="6019" y="895"/>
                  <a:pt x="6525" y="779"/>
                  <a:pt x="7037" y="547"/>
                </a:cubicBezTo>
                <a:cubicBezTo>
                  <a:pt x="7358" y="404"/>
                  <a:pt x="7683" y="338"/>
                  <a:pt x="7998" y="338"/>
                </a:cubicBezTo>
                <a:cubicBezTo>
                  <a:pt x="9380" y="338"/>
                  <a:pt x="10560" y="1602"/>
                  <a:pt x="10240" y="3095"/>
                </a:cubicBezTo>
                <a:cubicBezTo>
                  <a:pt x="10026" y="4024"/>
                  <a:pt x="9954" y="5072"/>
                  <a:pt x="10014" y="6346"/>
                </a:cubicBezTo>
                <a:cubicBezTo>
                  <a:pt x="10074" y="7655"/>
                  <a:pt x="9359" y="8858"/>
                  <a:pt x="8169" y="9405"/>
                </a:cubicBezTo>
                <a:cubicBezTo>
                  <a:pt x="8049" y="9465"/>
                  <a:pt x="8097" y="9501"/>
                  <a:pt x="7752" y="10513"/>
                </a:cubicBezTo>
                <a:cubicBezTo>
                  <a:pt x="7704" y="10596"/>
                  <a:pt x="7633" y="10763"/>
                  <a:pt x="7538" y="10763"/>
                </a:cubicBezTo>
                <a:cubicBezTo>
                  <a:pt x="7478" y="10763"/>
                  <a:pt x="7478" y="10763"/>
                  <a:pt x="7418" y="10668"/>
                </a:cubicBezTo>
                <a:cubicBezTo>
                  <a:pt x="7276" y="10406"/>
                  <a:pt x="7264" y="10191"/>
                  <a:pt x="7145" y="9822"/>
                </a:cubicBezTo>
                <a:cubicBezTo>
                  <a:pt x="7002" y="9298"/>
                  <a:pt x="7240" y="8751"/>
                  <a:pt x="7740" y="8513"/>
                </a:cubicBezTo>
                <a:cubicBezTo>
                  <a:pt x="8538" y="8143"/>
                  <a:pt x="9062" y="7310"/>
                  <a:pt x="9014" y="6381"/>
                </a:cubicBezTo>
                <a:cubicBezTo>
                  <a:pt x="8954" y="5036"/>
                  <a:pt x="9026" y="3881"/>
                  <a:pt x="9252" y="2869"/>
                </a:cubicBezTo>
                <a:cubicBezTo>
                  <a:pt x="9446" y="2036"/>
                  <a:pt x="8772" y="1321"/>
                  <a:pt x="7976" y="1321"/>
                </a:cubicBezTo>
                <a:cubicBezTo>
                  <a:pt x="7793" y="1321"/>
                  <a:pt x="7605" y="1358"/>
                  <a:pt x="7418" y="1440"/>
                </a:cubicBezTo>
                <a:cubicBezTo>
                  <a:pt x="6781" y="1726"/>
                  <a:pt x="6139" y="1869"/>
                  <a:pt x="5497" y="1869"/>
                </a:cubicBezTo>
                <a:cubicBezTo>
                  <a:pt x="4856" y="1869"/>
                  <a:pt x="4216" y="1726"/>
                  <a:pt x="3585" y="1440"/>
                </a:cubicBezTo>
                <a:cubicBezTo>
                  <a:pt x="3395" y="1357"/>
                  <a:pt x="3206" y="1320"/>
                  <a:pt x="3026" y="1320"/>
                </a:cubicBezTo>
                <a:cubicBezTo>
                  <a:pt x="2152" y="1320"/>
                  <a:pt x="1473" y="2184"/>
                  <a:pt x="1858" y="2786"/>
                </a:cubicBezTo>
                <a:cubicBezTo>
                  <a:pt x="2096" y="3143"/>
                  <a:pt x="2275" y="3560"/>
                  <a:pt x="2406" y="4036"/>
                </a:cubicBezTo>
                <a:cubicBezTo>
                  <a:pt x="2858" y="5536"/>
                  <a:pt x="2763" y="7417"/>
                  <a:pt x="2620" y="8965"/>
                </a:cubicBezTo>
                <a:cubicBezTo>
                  <a:pt x="2587" y="9208"/>
                  <a:pt x="2380" y="9409"/>
                  <a:pt x="2142" y="9409"/>
                </a:cubicBezTo>
                <a:cubicBezTo>
                  <a:pt x="2123" y="9409"/>
                  <a:pt x="2104" y="9408"/>
                  <a:pt x="2084" y="9405"/>
                </a:cubicBezTo>
                <a:cubicBezTo>
                  <a:pt x="1811" y="9382"/>
                  <a:pt x="1620" y="9144"/>
                  <a:pt x="1632" y="8870"/>
                </a:cubicBezTo>
                <a:cubicBezTo>
                  <a:pt x="1739" y="7870"/>
                  <a:pt x="1823" y="6596"/>
                  <a:pt x="1680" y="5417"/>
                </a:cubicBezTo>
                <a:cubicBezTo>
                  <a:pt x="1668" y="5334"/>
                  <a:pt x="1584" y="5274"/>
                  <a:pt x="1501" y="5274"/>
                </a:cubicBezTo>
                <a:cubicBezTo>
                  <a:pt x="1406" y="5286"/>
                  <a:pt x="1346" y="5357"/>
                  <a:pt x="1346" y="5453"/>
                </a:cubicBezTo>
                <a:cubicBezTo>
                  <a:pt x="1489" y="6596"/>
                  <a:pt x="1394" y="7858"/>
                  <a:pt x="1311" y="8846"/>
                </a:cubicBezTo>
                <a:cubicBezTo>
                  <a:pt x="1263" y="9286"/>
                  <a:pt x="1584" y="9691"/>
                  <a:pt x="2037" y="9739"/>
                </a:cubicBezTo>
                <a:cubicBezTo>
                  <a:pt x="2059" y="9741"/>
                  <a:pt x="2082" y="9742"/>
                  <a:pt x="2104" y="9742"/>
                </a:cubicBezTo>
                <a:cubicBezTo>
                  <a:pt x="2518" y="9742"/>
                  <a:pt x="2885" y="9430"/>
                  <a:pt x="2930" y="9001"/>
                </a:cubicBezTo>
                <a:cubicBezTo>
                  <a:pt x="2977" y="8501"/>
                  <a:pt x="3013" y="8024"/>
                  <a:pt x="3037" y="7596"/>
                </a:cubicBezTo>
                <a:cubicBezTo>
                  <a:pt x="3347" y="7739"/>
                  <a:pt x="3918" y="7810"/>
                  <a:pt x="4251" y="7846"/>
                </a:cubicBezTo>
                <a:cubicBezTo>
                  <a:pt x="4751" y="7905"/>
                  <a:pt x="5347" y="7917"/>
                  <a:pt x="5942" y="7917"/>
                </a:cubicBezTo>
                <a:cubicBezTo>
                  <a:pt x="6323" y="7917"/>
                  <a:pt x="6716" y="7905"/>
                  <a:pt x="7085" y="7893"/>
                </a:cubicBezTo>
                <a:cubicBezTo>
                  <a:pt x="7442" y="7870"/>
                  <a:pt x="7883" y="7834"/>
                  <a:pt x="8228" y="7751"/>
                </a:cubicBezTo>
                <a:lnTo>
                  <a:pt x="8228" y="7751"/>
                </a:lnTo>
                <a:cubicBezTo>
                  <a:pt x="7990" y="8036"/>
                  <a:pt x="7764" y="8143"/>
                  <a:pt x="7561" y="8262"/>
                </a:cubicBezTo>
                <a:cubicBezTo>
                  <a:pt x="6966" y="8560"/>
                  <a:pt x="6656" y="9275"/>
                  <a:pt x="6835" y="9929"/>
                </a:cubicBezTo>
                <a:cubicBezTo>
                  <a:pt x="6930" y="10287"/>
                  <a:pt x="6966" y="10537"/>
                  <a:pt x="7145" y="10846"/>
                </a:cubicBezTo>
                <a:cubicBezTo>
                  <a:pt x="7204" y="10965"/>
                  <a:pt x="7299" y="11108"/>
                  <a:pt x="7526" y="11108"/>
                </a:cubicBezTo>
                <a:cubicBezTo>
                  <a:pt x="7533" y="11108"/>
                  <a:pt x="7540" y="11109"/>
                  <a:pt x="7547" y="11109"/>
                </a:cubicBezTo>
                <a:cubicBezTo>
                  <a:pt x="7806" y="11109"/>
                  <a:pt x="7934" y="10899"/>
                  <a:pt x="8049" y="10668"/>
                </a:cubicBezTo>
                <a:cubicBezTo>
                  <a:pt x="8073" y="10596"/>
                  <a:pt x="8014" y="10763"/>
                  <a:pt x="8359" y="9691"/>
                </a:cubicBezTo>
                <a:cubicBezTo>
                  <a:pt x="9645" y="9060"/>
                  <a:pt x="10419" y="7751"/>
                  <a:pt x="10335" y="6346"/>
                </a:cubicBezTo>
                <a:cubicBezTo>
                  <a:pt x="10276" y="5107"/>
                  <a:pt x="10335" y="4060"/>
                  <a:pt x="10550" y="3190"/>
                </a:cubicBezTo>
                <a:cubicBezTo>
                  <a:pt x="10948" y="1453"/>
                  <a:pt x="9589" y="0"/>
                  <a:pt x="8009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2" name="Google Shape;9343;p60">
            <a:extLst>
              <a:ext uri="{FF2B5EF4-FFF2-40B4-BE49-F238E27FC236}">
                <a16:creationId xmlns:a16="http://schemas.microsoft.com/office/drawing/2014/main" id="{31C13222-1B89-2394-9E61-827E795C9580}"/>
              </a:ext>
            </a:extLst>
          </p:cNvPr>
          <p:cNvGrpSpPr/>
          <p:nvPr/>
        </p:nvGrpSpPr>
        <p:grpSpPr>
          <a:xfrm>
            <a:off x="7184363" y="3628604"/>
            <a:ext cx="202184" cy="352762"/>
            <a:chOff x="7184363" y="3809604"/>
            <a:chExt cx="202184" cy="35276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33" name="Google Shape;9344;p60">
              <a:extLst>
                <a:ext uri="{FF2B5EF4-FFF2-40B4-BE49-F238E27FC236}">
                  <a16:creationId xmlns:a16="http://schemas.microsoft.com/office/drawing/2014/main" id="{79FC9162-FA4F-4A6A-9BAC-15A75C3A968B}"/>
                </a:ext>
              </a:extLst>
            </p:cNvPr>
            <p:cNvSpPr/>
            <p:nvPr/>
          </p:nvSpPr>
          <p:spPr>
            <a:xfrm>
              <a:off x="7273111" y="3823716"/>
              <a:ext cx="23541" cy="23573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"/>
                  </a:moveTo>
                  <a:cubicBezTo>
                    <a:pt x="287" y="1"/>
                    <a:pt x="203" y="72"/>
                    <a:pt x="203" y="168"/>
                  </a:cubicBezTo>
                  <a:lnTo>
                    <a:pt x="203" y="203"/>
                  </a:lnTo>
                  <a:lnTo>
                    <a:pt x="168" y="203"/>
                  </a:lnTo>
                  <a:cubicBezTo>
                    <a:pt x="72" y="203"/>
                    <a:pt x="1" y="287"/>
                    <a:pt x="1" y="370"/>
                  </a:cubicBezTo>
                  <a:cubicBezTo>
                    <a:pt x="1" y="465"/>
                    <a:pt x="72" y="537"/>
                    <a:pt x="168" y="537"/>
                  </a:cubicBezTo>
                  <a:lnTo>
                    <a:pt x="203" y="537"/>
                  </a:lnTo>
                  <a:lnTo>
                    <a:pt x="203" y="584"/>
                  </a:lnTo>
                  <a:cubicBezTo>
                    <a:pt x="203" y="668"/>
                    <a:pt x="287" y="739"/>
                    <a:pt x="370" y="739"/>
                  </a:cubicBezTo>
                  <a:cubicBezTo>
                    <a:pt x="453" y="739"/>
                    <a:pt x="537" y="668"/>
                    <a:pt x="537" y="584"/>
                  </a:cubicBezTo>
                  <a:lnTo>
                    <a:pt x="537" y="537"/>
                  </a:lnTo>
                  <a:lnTo>
                    <a:pt x="572" y="537"/>
                  </a:lnTo>
                  <a:cubicBezTo>
                    <a:pt x="668" y="537"/>
                    <a:pt x="739" y="465"/>
                    <a:pt x="739" y="370"/>
                  </a:cubicBezTo>
                  <a:cubicBezTo>
                    <a:pt x="739" y="287"/>
                    <a:pt x="668" y="203"/>
                    <a:pt x="572" y="203"/>
                  </a:cubicBezTo>
                  <a:lnTo>
                    <a:pt x="537" y="203"/>
                  </a:lnTo>
                  <a:lnTo>
                    <a:pt x="537" y="168"/>
                  </a:lnTo>
                  <a:cubicBezTo>
                    <a:pt x="537" y="72"/>
                    <a:pt x="453" y="1"/>
                    <a:pt x="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45;p60">
              <a:extLst>
                <a:ext uri="{FF2B5EF4-FFF2-40B4-BE49-F238E27FC236}">
                  <a16:creationId xmlns:a16="http://schemas.microsoft.com/office/drawing/2014/main" id="{CABC98E7-3BBE-6454-9A33-807FE8C2ED16}"/>
                </a:ext>
              </a:extLst>
            </p:cNvPr>
            <p:cNvSpPr/>
            <p:nvPr/>
          </p:nvSpPr>
          <p:spPr>
            <a:xfrm>
              <a:off x="7184363" y="3809604"/>
              <a:ext cx="202184" cy="352762"/>
            </a:xfrm>
            <a:custGeom>
              <a:avLst/>
              <a:gdLst/>
              <a:ahLst/>
              <a:cxnLst/>
              <a:rect l="l" t="t" r="r" b="b"/>
              <a:pathLst>
                <a:path w="6347" h="11074" extrusionOk="0">
                  <a:moveTo>
                    <a:pt x="3159" y="310"/>
                  </a:moveTo>
                  <a:cubicBezTo>
                    <a:pt x="3623" y="310"/>
                    <a:pt x="4091" y="390"/>
                    <a:pt x="4561" y="551"/>
                  </a:cubicBezTo>
                  <a:lnTo>
                    <a:pt x="4347" y="1087"/>
                  </a:lnTo>
                  <a:lnTo>
                    <a:pt x="4168" y="1563"/>
                  </a:lnTo>
                  <a:cubicBezTo>
                    <a:pt x="3841" y="1450"/>
                    <a:pt x="3510" y="1393"/>
                    <a:pt x="3175" y="1393"/>
                  </a:cubicBezTo>
                  <a:cubicBezTo>
                    <a:pt x="2840" y="1393"/>
                    <a:pt x="2501" y="1450"/>
                    <a:pt x="2156" y="1563"/>
                  </a:cubicBezTo>
                  <a:lnTo>
                    <a:pt x="1775" y="551"/>
                  </a:lnTo>
                  <a:cubicBezTo>
                    <a:pt x="2233" y="390"/>
                    <a:pt x="2695" y="310"/>
                    <a:pt x="3159" y="310"/>
                  </a:cubicBezTo>
                  <a:close/>
                  <a:moveTo>
                    <a:pt x="4549" y="1408"/>
                  </a:moveTo>
                  <a:cubicBezTo>
                    <a:pt x="5025" y="1754"/>
                    <a:pt x="5299" y="2301"/>
                    <a:pt x="5299" y="2885"/>
                  </a:cubicBezTo>
                  <a:cubicBezTo>
                    <a:pt x="5299" y="3289"/>
                    <a:pt x="5287" y="4075"/>
                    <a:pt x="5240" y="4421"/>
                  </a:cubicBezTo>
                  <a:cubicBezTo>
                    <a:pt x="5192" y="4849"/>
                    <a:pt x="4835" y="5171"/>
                    <a:pt x="4406" y="5171"/>
                  </a:cubicBezTo>
                  <a:lnTo>
                    <a:pt x="4001" y="5171"/>
                  </a:lnTo>
                  <a:cubicBezTo>
                    <a:pt x="4430" y="4897"/>
                    <a:pt x="4716" y="4397"/>
                    <a:pt x="4716" y="3849"/>
                  </a:cubicBezTo>
                  <a:lnTo>
                    <a:pt x="4716" y="2611"/>
                  </a:lnTo>
                  <a:cubicBezTo>
                    <a:pt x="4716" y="2599"/>
                    <a:pt x="4692" y="2551"/>
                    <a:pt x="4692" y="2527"/>
                  </a:cubicBezTo>
                  <a:lnTo>
                    <a:pt x="4632" y="2468"/>
                  </a:lnTo>
                  <a:cubicBezTo>
                    <a:pt x="4168" y="2277"/>
                    <a:pt x="3799" y="1896"/>
                    <a:pt x="3799" y="1885"/>
                  </a:cubicBezTo>
                  <a:cubicBezTo>
                    <a:pt x="3767" y="1853"/>
                    <a:pt x="3726" y="1838"/>
                    <a:pt x="3685" y="1838"/>
                  </a:cubicBezTo>
                  <a:cubicBezTo>
                    <a:pt x="3649" y="1838"/>
                    <a:pt x="3613" y="1850"/>
                    <a:pt x="3585" y="1873"/>
                  </a:cubicBezTo>
                  <a:cubicBezTo>
                    <a:pt x="3585" y="1873"/>
                    <a:pt x="2823" y="2432"/>
                    <a:pt x="1727" y="2456"/>
                  </a:cubicBezTo>
                  <a:cubicBezTo>
                    <a:pt x="1715" y="2456"/>
                    <a:pt x="1680" y="2468"/>
                    <a:pt x="1668" y="2480"/>
                  </a:cubicBezTo>
                  <a:cubicBezTo>
                    <a:pt x="1656" y="2492"/>
                    <a:pt x="1620" y="2492"/>
                    <a:pt x="1608" y="2516"/>
                  </a:cubicBezTo>
                  <a:cubicBezTo>
                    <a:pt x="1596" y="2527"/>
                    <a:pt x="1596" y="2551"/>
                    <a:pt x="1572" y="2575"/>
                  </a:cubicBezTo>
                  <a:cubicBezTo>
                    <a:pt x="1560" y="2587"/>
                    <a:pt x="1549" y="2599"/>
                    <a:pt x="1549" y="2635"/>
                  </a:cubicBezTo>
                  <a:lnTo>
                    <a:pt x="1549" y="3087"/>
                  </a:lnTo>
                  <a:cubicBezTo>
                    <a:pt x="1549" y="3182"/>
                    <a:pt x="1620" y="3254"/>
                    <a:pt x="1715" y="3254"/>
                  </a:cubicBezTo>
                  <a:cubicBezTo>
                    <a:pt x="1799" y="3254"/>
                    <a:pt x="1870" y="3182"/>
                    <a:pt x="1870" y="3087"/>
                  </a:cubicBezTo>
                  <a:lnTo>
                    <a:pt x="1870" y="2778"/>
                  </a:lnTo>
                  <a:cubicBezTo>
                    <a:pt x="2751" y="2730"/>
                    <a:pt x="3406" y="2397"/>
                    <a:pt x="3644" y="2230"/>
                  </a:cubicBezTo>
                  <a:cubicBezTo>
                    <a:pt x="3775" y="2349"/>
                    <a:pt x="4061" y="2575"/>
                    <a:pt x="4394" y="2730"/>
                  </a:cubicBezTo>
                  <a:lnTo>
                    <a:pt x="4394" y="3861"/>
                  </a:lnTo>
                  <a:cubicBezTo>
                    <a:pt x="4394" y="4563"/>
                    <a:pt x="3823" y="5135"/>
                    <a:pt x="3120" y="5135"/>
                  </a:cubicBezTo>
                  <a:cubicBezTo>
                    <a:pt x="2430" y="5135"/>
                    <a:pt x="1858" y="4563"/>
                    <a:pt x="1858" y="3861"/>
                  </a:cubicBezTo>
                  <a:cubicBezTo>
                    <a:pt x="1858" y="3778"/>
                    <a:pt x="1787" y="3706"/>
                    <a:pt x="1691" y="3706"/>
                  </a:cubicBezTo>
                  <a:cubicBezTo>
                    <a:pt x="1608" y="3706"/>
                    <a:pt x="1537" y="3778"/>
                    <a:pt x="1537" y="3861"/>
                  </a:cubicBezTo>
                  <a:cubicBezTo>
                    <a:pt x="1537" y="4421"/>
                    <a:pt x="1811" y="4909"/>
                    <a:pt x="2251" y="5194"/>
                  </a:cubicBezTo>
                  <a:lnTo>
                    <a:pt x="1846" y="5194"/>
                  </a:lnTo>
                  <a:cubicBezTo>
                    <a:pt x="1441" y="5171"/>
                    <a:pt x="1084" y="4849"/>
                    <a:pt x="1049" y="4421"/>
                  </a:cubicBezTo>
                  <a:cubicBezTo>
                    <a:pt x="1013" y="4063"/>
                    <a:pt x="989" y="3289"/>
                    <a:pt x="989" y="2885"/>
                  </a:cubicBezTo>
                  <a:cubicBezTo>
                    <a:pt x="989" y="2289"/>
                    <a:pt x="1263" y="1754"/>
                    <a:pt x="1727" y="1408"/>
                  </a:cubicBezTo>
                  <a:cubicBezTo>
                    <a:pt x="1906" y="1825"/>
                    <a:pt x="1858" y="1885"/>
                    <a:pt x="2001" y="1932"/>
                  </a:cubicBezTo>
                  <a:cubicBezTo>
                    <a:pt x="2013" y="1932"/>
                    <a:pt x="2025" y="1944"/>
                    <a:pt x="2037" y="1944"/>
                  </a:cubicBezTo>
                  <a:cubicBezTo>
                    <a:pt x="2049" y="1944"/>
                    <a:pt x="2084" y="1944"/>
                    <a:pt x="2096" y="1932"/>
                  </a:cubicBezTo>
                  <a:cubicBezTo>
                    <a:pt x="2453" y="1795"/>
                    <a:pt x="2802" y="1727"/>
                    <a:pt x="3147" y="1727"/>
                  </a:cubicBezTo>
                  <a:cubicBezTo>
                    <a:pt x="3492" y="1727"/>
                    <a:pt x="3835" y="1795"/>
                    <a:pt x="4180" y="1932"/>
                  </a:cubicBezTo>
                  <a:cubicBezTo>
                    <a:pt x="4204" y="1938"/>
                    <a:pt x="4227" y="1941"/>
                    <a:pt x="4248" y="1941"/>
                  </a:cubicBezTo>
                  <a:cubicBezTo>
                    <a:pt x="4269" y="1941"/>
                    <a:pt x="4287" y="1938"/>
                    <a:pt x="4299" y="1932"/>
                  </a:cubicBezTo>
                  <a:cubicBezTo>
                    <a:pt x="4347" y="1920"/>
                    <a:pt x="4382" y="1885"/>
                    <a:pt x="4394" y="1837"/>
                  </a:cubicBezTo>
                  <a:lnTo>
                    <a:pt x="4549" y="1408"/>
                  </a:lnTo>
                  <a:close/>
                  <a:moveTo>
                    <a:pt x="3573" y="5445"/>
                  </a:moveTo>
                  <a:lnTo>
                    <a:pt x="3573" y="6028"/>
                  </a:lnTo>
                  <a:cubicBezTo>
                    <a:pt x="3573" y="6111"/>
                    <a:pt x="3644" y="6183"/>
                    <a:pt x="3739" y="6183"/>
                  </a:cubicBezTo>
                  <a:lnTo>
                    <a:pt x="3954" y="6183"/>
                  </a:lnTo>
                  <a:lnTo>
                    <a:pt x="3156" y="7576"/>
                  </a:lnTo>
                  <a:lnTo>
                    <a:pt x="2346" y="6183"/>
                  </a:lnTo>
                  <a:lnTo>
                    <a:pt x="2573" y="6183"/>
                  </a:lnTo>
                  <a:cubicBezTo>
                    <a:pt x="2668" y="6183"/>
                    <a:pt x="2739" y="6111"/>
                    <a:pt x="2739" y="6028"/>
                  </a:cubicBezTo>
                  <a:lnTo>
                    <a:pt x="2739" y="5445"/>
                  </a:lnTo>
                  <a:cubicBezTo>
                    <a:pt x="2876" y="5480"/>
                    <a:pt x="3019" y="5498"/>
                    <a:pt x="3160" y="5498"/>
                  </a:cubicBezTo>
                  <a:cubicBezTo>
                    <a:pt x="3302" y="5498"/>
                    <a:pt x="3442" y="5480"/>
                    <a:pt x="3573" y="5445"/>
                  </a:cubicBezTo>
                  <a:close/>
                  <a:moveTo>
                    <a:pt x="3180" y="0"/>
                  </a:moveTo>
                  <a:cubicBezTo>
                    <a:pt x="2626" y="0"/>
                    <a:pt x="2072" y="105"/>
                    <a:pt x="1525" y="313"/>
                  </a:cubicBezTo>
                  <a:cubicBezTo>
                    <a:pt x="1477" y="325"/>
                    <a:pt x="1441" y="349"/>
                    <a:pt x="1430" y="396"/>
                  </a:cubicBezTo>
                  <a:cubicBezTo>
                    <a:pt x="1418" y="444"/>
                    <a:pt x="1418" y="492"/>
                    <a:pt x="1430" y="515"/>
                  </a:cubicBezTo>
                  <a:lnTo>
                    <a:pt x="1656" y="1099"/>
                  </a:lnTo>
                  <a:cubicBezTo>
                    <a:pt x="1060" y="1504"/>
                    <a:pt x="703" y="2158"/>
                    <a:pt x="703" y="2861"/>
                  </a:cubicBezTo>
                  <a:cubicBezTo>
                    <a:pt x="703" y="3218"/>
                    <a:pt x="715" y="4051"/>
                    <a:pt x="763" y="4444"/>
                  </a:cubicBezTo>
                  <a:cubicBezTo>
                    <a:pt x="822" y="5040"/>
                    <a:pt x="1322" y="5504"/>
                    <a:pt x="1918" y="5504"/>
                  </a:cubicBezTo>
                  <a:lnTo>
                    <a:pt x="2453" y="5504"/>
                  </a:lnTo>
                  <a:lnTo>
                    <a:pt x="2453" y="5861"/>
                  </a:lnTo>
                  <a:cubicBezTo>
                    <a:pt x="1549" y="5873"/>
                    <a:pt x="775" y="6480"/>
                    <a:pt x="572" y="7361"/>
                  </a:cubicBezTo>
                  <a:lnTo>
                    <a:pt x="108" y="9255"/>
                  </a:lnTo>
                  <a:cubicBezTo>
                    <a:pt x="1" y="9671"/>
                    <a:pt x="191" y="10100"/>
                    <a:pt x="572" y="10314"/>
                  </a:cubicBezTo>
                  <a:cubicBezTo>
                    <a:pt x="1441" y="10820"/>
                    <a:pt x="2320" y="11073"/>
                    <a:pt x="3199" y="11073"/>
                  </a:cubicBezTo>
                  <a:cubicBezTo>
                    <a:pt x="4079" y="11073"/>
                    <a:pt x="4960" y="10820"/>
                    <a:pt x="5835" y="10314"/>
                  </a:cubicBezTo>
                  <a:cubicBezTo>
                    <a:pt x="6168" y="10100"/>
                    <a:pt x="6347" y="9659"/>
                    <a:pt x="6240" y="9255"/>
                  </a:cubicBezTo>
                  <a:lnTo>
                    <a:pt x="6061" y="8504"/>
                  </a:lnTo>
                  <a:cubicBezTo>
                    <a:pt x="6050" y="8430"/>
                    <a:pt x="5972" y="8384"/>
                    <a:pt x="5896" y="8384"/>
                  </a:cubicBezTo>
                  <a:cubicBezTo>
                    <a:pt x="5888" y="8384"/>
                    <a:pt x="5879" y="8384"/>
                    <a:pt x="5871" y="8385"/>
                  </a:cubicBezTo>
                  <a:cubicBezTo>
                    <a:pt x="5775" y="8409"/>
                    <a:pt x="5728" y="8493"/>
                    <a:pt x="5751" y="8588"/>
                  </a:cubicBezTo>
                  <a:lnTo>
                    <a:pt x="5930" y="9326"/>
                  </a:lnTo>
                  <a:cubicBezTo>
                    <a:pt x="5990" y="9600"/>
                    <a:pt x="5871" y="9897"/>
                    <a:pt x="5632" y="10028"/>
                  </a:cubicBezTo>
                  <a:cubicBezTo>
                    <a:pt x="4799" y="10505"/>
                    <a:pt x="3980" y="10743"/>
                    <a:pt x="3162" y="10743"/>
                  </a:cubicBezTo>
                  <a:cubicBezTo>
                    <a:pt x="2343" y="10743"/>
                    <a:pt x="1525" y="10505"/>
                    <a:pt x="691" y="10028"/>
                  </a:cubicBezTo>
                  <a:cubicBezTo>
                    <a:pt x="453" y="9897"/>
                    <a:pt x="310" y="9600"/>
                    <a:pt x="394" y="9326"/>
                  </a:cubicBezTo>
                  <a:lnTo>
                    <a:pt x="846" y="7433"/>
                  </a:lnTo>
                  <a:cubicBezTo>
                    <a:pt x="1001" y="6838"/>
                    <a:pt x="1441" y="6397"/>
                    <a:pt x="2025" y="6242"/>
                  </a:cubicBezTo>
                  <a:lnTo>
                    <a:pt x="3025" y="7992"/>
                  </a:lnTo>
                  <a:cubicBezTo>
                    <a:pt x="3055" y="8040"/>
                    <a:pt x="3111" y="8064"/>
                    <a:pt x="3168" y="8064"/>
                  </a:cubicBezTo>
                  <a:cubicBezTo>
                    <a:pt x="3224" y="8064"/>
                    <a:pt x="3281" y="8040"/>
                    <a:pt x="3311" y="7992"/>
                  </a:cubicBezTo>
                  <a:lnTo>
                    <a:pt x="4299" y="6242"/>
                  </a:lnTo>
                  <a:cubicBezTo>
                    <a:pt x="4870" y="6397"/>
                    <a:pt x="5335" y="6838"/>
                    <a:pt x="5478" y="7433"/>
                  </a:cubicBezTo>
                  <a:lnTo>
                    <a:pt x="5573" y="7826"/>
                  </a:lnTo>
                  <a:cubicBezTo>
                    <a:pt x="5584" y="7901"/>
                    <a:pt x="5652" y="7947"/>
                    <a:pt x="5735" y="7947"/>
                  </a:cubicBezTo>
                  <a:cubicBezTo>
                    <a:pt x="5744" y="7947"/>
                    <a:pt x="5754" y="7946"/>
                    <a:pt x="5763" y="7945"/>
                  </a:cubicBezTo>
                  <a:cubicBezTo>
                    <a:pt x="5847" y="7921"/>
                    <a:pt x="5894" y="7838"/>
                    <a:pt x="5882" y="7754"/>
                  </a:cubicBezTo>
                  <a:lnTo>
                    <a:pt x="5787" y="7361"/>
                  </a:lnTo>
                  <a:cubicBezTo>
                    <a:pt x="5585" y="6480"/>
                    <a:pt x="4811" y="5873"/>
                    <a:pt x="3906" y="5861"/>
                  </a:cubicBezTo>
                  <a:lnTo>
                    <a:pt x="3906" y="5504"/>
                  </a:lnTo>
                  <a:lnTo>
                    <a:pt x="4442" y="5504"/>
                  </a:lnTo>
                  <a:cubicBezTo>
                    <a:pt x="5037" y="5504"/>
                    <a:pt x="5537" y="5052"/>
                    <a:pt x="5597" y="4444"/>
                  </a:cubicBezTo>
                  <a:cubicBezTo>
                    <a:pt x="5644" y="4051"/>
                    <a:pt x="5656" y="3218"/>
                    <a:pt x="5656" y="2861"/>
                  </a:cubicBezTo>
                  <a:cubicBezTo>
                    <a:pt x="5656" y="2135"/>
                    <a:pt x="5287" y="1492"/>
                    <a:pt x="4704" y="1099"/>
                  </a:cubicBezTo>
                  <a:lnTo>
                    <a:pt x="4930" y="515"/>
                  </a:lnTo>
                  <a:cubicBezTo>
                    <a:pt x="4954" y="432"/>
                    <a:pt x="4918" y="337"/>
                    <a:pt x="4835" y="313"/>
                  </a:cubicBezTo>
                  <a:cubicBezTo>
                    <a:pt x="4287" y="105"/>
                    <a:pt x="3733" y="0"/>
                    <a:pt x="3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9346;p60">
            <a:extLst>
              <a:ext uri="{FF2B5EF4-FFF2-40B4-BE49-F238E27FC236}">
                <a16:creationId xmlns:a16="http://schemas.microsoft.com/office/drawing/2014/main" id="{DDA9EA0E-7C12-F0EC-2743-F631EE6F71F3}"/>
              </a:ext>
            </a:extLst>
          </p:cNvPr>
          <p:cNvGrpSpPr/>
          <p:nvPr/>
        </p:nvGrpSpPr>
        <p:grpSpPr>
          <a:xfrm>
            <a:off x="7571624" y="3627935"/>
            <a:ext cx="292047" cy="352762"/>
            <a:chOff x="7571624" y="3808935"/>
            <a:chExt cx="292047" cy="35276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36" name="Google Shape;9347;p60">
              <a:extLst>
                <a:ext uri="{FF2B5EF4-FFF2-40B4-BE49-F238E27FC236}">
                  <a16:creationId xmlns:a16="http://schemas.microsoft.com/office/drawing/2014/main" id="{BC1DC4C8-9A1F-A9B6-05F6-455D57A41004}"/>
                </a:ext>
              </a:extLst>
            </p:cNvPr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8;p60">
              <a:extLst>
                <a:ext uri="{FF2B5EF4-FFF2-40B4-BE49-F238E27FC236}">
                  <a16:creationId xmlns:a16="http://schemas.microsoft.com/office/drawing/2014/main" id="{55B3353E-E9E2-3EA0-4879-EF8E8F14A025}"/>
                </a:ext>
              </a:extLst>
            </p:cNvPr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9;p60">
              <a:extLst>
                <a:ext uri="{FF2B5EF4-FFF2-40B4-BE49-F238E27FC236}">
                  <a16:creationId xmlns:a16="http://schemas.microsoft.com/office/drawing/2014/main" id="{CA6051F8-64F2-2255-5CCF-B0E237C24F3E}"/>
                </a:ext>
              </a:extLst>
            </p:cNvPr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50;p60">
              <a:extLst>
                <a:ext uri="{FF2B5EF4-FFF2-40B4-BE49-F238E27FC236}">
                  <a16:creationId xmlns:a16="http://schemas.microsoft.com/office/drawing/2014/main" id="{D8B6ED3F-36F7-8184-6B19-1626D5FFBA10}"/>
                </a:ext>
              </a:extLst>
            </p:cNvPr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51;p60">
              <a:extLst>
                <a:ext uri="{FF2B5EF4-FFF2-40B4-BE49-F238E27FC236}">
                  <a16:creationId xmlns:a16="http://schemas.microsoft.com/office/drawing/2014/main" id="{EB15A774-A9DF-0522-546F-B0E1DAD0CBED}"/>
                </a:ext>
              </a:extLst>
            </p:cNvPr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52;p60">
              <a:extLst>
                <a:ext uri="{FF2B5EF4-FFF2-40B4-BE49-F238E27FC236}">
                  <a16:creationId xmlns:a16="http://schemas.microsoft.com/office/drawing/2014/main" id="{AEB41DA9-CD29-4E17-32A5-AF83E0D5C3F4}"/>
                </a:ext>
              </a:extLst>
            </p:cNvPr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9398;p60">
            <a:extLst>
              <a:ext uri="{FF2B5EF4-FFF2-40B4-BE49-F238E27FC236}">
                <a16:creationId xmlns:a16="http://schemas.microsoft.com/office/drawing/2014/main" id="{890F2A98-9B10-7644-D893-2A93154A8AF1}"/>
              </a:ext>
            </a:extLst>
          </p:cNvPr>
          <p:cNvGrpSpPr/>
          <p:nvPr/>
        </p:nvGrpSpPr>
        <p:grpSpPr>
          <a:xfrm>
            <a:off x="6664394" y="3165974"/>
            <a:ext cx="353113" cy="351998"/>
            <a:chOff x="6664394" y="3346974"/>
            <a:chExt cx="353113" cy="35199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43" name="Google Shape;9399;p60">
              <a:extLst>
                <a:ext uri="{FF2B5EF4-FFF2-40B4-BE49-F238E27FC236}">
                  <a16:creationId xmlns:a16="http://schemas.microsoft.com/office/drawing/2014/main" id="{1570689C-B61D-5127-8CAD-CC2CF8474E30}"/>
                </a:ext>
              </a:extLst>
            </p:cNvPr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400;p60">
              <a:extLst>
                <a:ext uri="{FF2B5EF4-FFF2-40B4-BE49-F238E27FC236}">
                  <a16:creationId xmlns:a16="http://schemas.microsoft.com/office/drawing/2014/main" id="{8FD4990A-C814-1053-B759-6F526BAE3928}"/>
                </a:ext>
              </a:extLst>
            </p:cNvPr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401;p60">
              <a:extLst>
                <a:ext uri="{FF2B5EF4-FFF2-40B4-BE49-F238E27FC236}">
                  <a16:creationId xmlns:a16="http://schemas.microsoft.com/office/drawing/2014/main" id="{86C78798-EAF3-C232-C87B-2566591BD3C5}"/>
                </a:ext>
              </a:extLst>
            </p:cNvPr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402;p60">
              <a:extLst>
                <a:ext uri="{FF2B5EF4-FFF2-40B4-BE49-F238E27FC236}">
                  <a16:creationId xmlns:a16="http://schemas.microsoft.com/office/drawing/2014/main" id="{C7FE4D9A-EA1F-ADB9-EB04-5720F5663C04}"/>
                </a:ext>
              </a:extLst>
            </p:cNvPr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403;p60">
              <a:extLst>
                <a:ext uri="{FF2B5EF4-FFF2-40B4-BE49-F238E27FC236}">
                  <a16:creationId xmlns:a16="http://schemas.microsoft.com/office/drawing/2014/main" id="{6F1DA401-AA66-2BEE-47DE-1D733565BF7E}"/>
                </a:ext>
              </a:extLst>
            </p:cNvPr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" name="Google Shape;9430;p60">
            <a:extLst>
              <a:ext uri="{FF2B5EF4-FFF2-40B4-BE49-F238E27FC236}">
                <a16:creationId xmlns:a16="http://schemas.microsoft.com/office/drawing/2014/main" id="{2E58386B-FBFA-CABC-C6EF-424BC50A4812}"/>
              </a:ext>
            </a:extLst>
          </p:cNvPr>
          <p:cNvSpPr/>
          <p:nvPr/>
        </p:nvSpPr>
        <p:spPr>
          <a:xfrm>
            <a:off x="7100552" y="1803249"/>
            <a:ext cx="368690" cy="334541"/>
          </a:xfrm>
          <a:custGeom>
            <a:avLst/>
            <a:gdLst/>
            <a:ahLst/>
            <a:cxnLst/>
            <a:rect l="l" t="t" r="r" b="b"/>
            <a:pathLst>
              <a:path w="11574" h="10502" extrusionOk="0">
                <a:moveTo>
                  <a:pt x="4370" y="1560"/>
                </a:moveTo>
                <a:lnTo>
                  <a:pt x="4287" y="2668"/>
                </a:lnTo>
                <a:cubicBezTo>
                  <a:pt x="4287" y="2692"/>
                  <a:pt x="4251" y="2703"/>
                  <a:pt x="4227" y="2703"/>
                </a:cubicBezTo>
                <a:lnTo>
                  <a:pt x="3525" y="2703"/>
                </a:lnTo>
                <a:cubicBezTo>
                  <a:pt x="3489" y="2703"/>
                  <a:pt x="3465" y="2680"/>
                  <a:pt x="3465" y="2668"/>
                </a:cubicBezTo>
                <a:lnTo>
                  <a:pt x="3358" y="1560"/>
                </a:lnTo>
                <a:close/>
                <a:moveTo>
                  <a:pt x="1084" y="3442"/>
                </a:moveTo>
                <a:cubicBezTo>
                  <a:pt x="2048" y="3525"/>
                  <a:pt x="2858" y="4335"/>
                  <a:pt x="2941" y="5311"/>
                </a:cubicBezTo>
                <a:lnTo>
                  <a:pt x="1084" y="5311"/>
                </a:lnTo>
                <a:lnTo>
                  <a:pt x="1084" y="3442"/>
                </a:lnTo>
                <a:close/>
                <a:moveTo>
                  <a:pt x="3989" y="5656"/>
                </a:moveTo>
                <a:lnTo>
                  <a:pt x="3989" y="8264"/>
                </a:lnTo>
                <a:lnTo>
                  <a:pt x="1072" y="8264"/>
                </a:lnTo>
                <a:lnTo>
                  <a:pt x="1072" y="5656"/>
                </a:lnTo>
                <a:close/>
                <a:moveTo>
                  <a:pt x="2370" y="8585"/>
                </a:moveTo>
                <a:lnTo>
                  <a:pt x="2370" y="10192"/>
                </a:lnTo>
                <a:lnTo>
                  <a:pt x="2191" y="10192"/>
                </a:lnTo>
                <a:lnTo>
                  <a:pt x="2191" y="8585"/>
                </a:lnTo>
                <a:close/>
                <a:moveTo>
                  <a:pt x="11026" y="4311"/>
                </a:moveTo>
                <a:cubicBezTo>
                  <a:pt x="11133" y="4311"/>
                  <a:pt x="11216" y="4406"/>
                  <a:pt x="11216" y="4513"/>
                </a:cubicBezTo>
                <a:lnTo>
                  <a:pt x="11240" y="10192"/>
                </a:lnTo>
                <a:lnTo>
                  <a:pt x="10835" y="10192"/>
                </a:lnTo>
                <a:lnTo>
                  <a:pt x="10835" y="4513"/>
                </a:lnTo>
                <a:cubicBezTo>
                  <a:pt x="10835" y="4406"/>
                  <a:pt x="10919" y="4311"/>
                  <a:pt x="11026" y="4311"/>
                </a:cubicBezTo>
                <a:close/>
                <a:moveTo>
                  <a:pt x="2334" y="1"/>
                </a:moveTo>
                <a:cubicBezTo>
                  <a:pt x="2072" y="1"/>
                  <a:pt x="1858" y="227"/>
                  <a:pt x="1858" y="477"/>
                </a:cubicBezTo>
                <a:lnTo>
                  <a:pt x="1858" y="3263"/>
                </a:lnTo>
                <a:cubicBezTo>
                  <a:pt x="1620" y="3156"/>
                  <a:pt x="1358" y="3096"/>
                  <a:pt x="1084" y="3084"/>
                </a:cubicBezTo>
                <a:lnTo>
                  <a:pt x="1084" y="1370"/>
                </a:lnTo>
                <a:cubicBezTo>
                  <a:pt x="1084" y="1072"/>
                  <a:pt x="846" y="834"/>
                  <a:pt x="548" y="834"/>
                </a:cubicBezTo>
                <a:cubicBezTo>
                  <a:pt x="251" y="834"/>
                  <a:pt x="12" y="1072"/>
                  <a:pt x="12" y="1370"/>
                </a:cubicBezTo>
                <a:lnTo>
                  <a:pt x="12" y="4954"/>
                </a:lnTo>
                <a:cubicBezTo>
                  <a:pt x="12" y="5049"/>
                  <a:pt x="84" y="5120"/>
                  <a:pt x="179" y="5120"/>
                </a:cubicBezTo>
                <a:cubicBezTo>
                  <a:pt x="262" y="5120"/>
                  <a:pt x="346" y="5049"/>
                  <a:pt x="346" y="4954"/>
                </a:cubicBezTo>
                <a:lnTo>
                  <a:pt x="346" y="1370"/>
                </a:lnTo>
                <a:cubicBezTo>
                  <a:pt x="346" y="1263"/>
                  <a:pt x="429" y="1179"/>
                  <a:pt x="536" y="1179"/>
                </a:cubicBezTo>
                <a:cubicBezTo>
                  <a:pt x="643" y="1179"/>
                  <a:pt x="727" y="1263"/>
                  <a:pt x="727" y="1370"/>
                </a:cubicBezTo>
                <a:lnTo>
                  <a:pt x="727" y="10133"/>
                </a:lnTo>
                <a:lnTo>
                  <a:pt x="322" y="10133"/>
                </a:lnTo>
                <a:lnTo>
                  <a:pt x="322" y="5775"/>
                </a:lnTo>
                <a:cubicBezTo>
                  <a:pt x="322" y="5680"/>
                  <a:pt x="251" y="5609"/>
                  <a:pt x="167" y="5609"/>
                </a:cubicBezTo>
                <a:cubicBezTo>
                  <a:pt x="72" y="5609"/>
                  <a:pt x="0" y="5680"/>
                  <a:pt x="0" y="5775"/>
                </a:cubicBezTo>
                <a:lnTo>
                  <a:pt x="0" y="10300"/>
                </a:lnTo>
                <a:cubicBezTo>
                  <a:pt x="0" y="10383"/>
                  <a:pt x="72" y="10466"/>
                  <a:pt x="167" y="10466"/>
                </a:cubicBezTo>
                <a:lnTo>
                  <a:pt x="893" y="10466"/>
                </a:lnTo>
                <a:cubicBezTo>
                  <a:pt x="977" y="10466"/>
                  <a:pt x="1060" y="10383"/>
                  <a:pt x="1060" y="10300"/>
                </a:cubicBezTo>
                <a:lnTo>
                  <a:pt x="1060" y="8537"/>
                </a:lnTo>
                <a:lnTo>
                  <a:pt x="1834" y="8537"/>
                </a:lnTo>
                <a:lnTo>
                  <a:pt x="1834" y="10300"/>
                </a:lnTo>
                <a:cubicBezTo>
                  <a:pt x="1834" y="10383"/>
                  <a:pt x="1905" y="10466"/>
                  <a:pt x="1989" y="10466"/>
                </a:cubicBezTo>
                <a:lnTo>
                  <a:pt x="2513" y="10466"/>
                </a:lnTo>
                <a:cubicBezTo>
                  <a:pt x="2596" y="10466"/>
                  <a:pt x="2679" y="10383"/>
                  <a:pt x="2679" y="10300"/>
                </a:cubicBezTo>
                <a:lnTo>
                  <a:pt x="2679" y="8537"/>
                </a:lnTo>
                <a:lnTo>
                  <a:pt x="3965" y="8537"/>
                </a:lnTo>
                <a:lnTo>
                  <a:pt x="3965" y="8954"/>
                </a:lnTo>
                <a:cubicBezTo>
                  <a:pt x="3965" y="9049"/>
                  <a:pt x="4049" y="9121"/>
                  <a:pt x="4132" y="9121"/>
                </a:cubicBezTo>
                <a:lnTo>
                  <a:pt x="7299" y="9121"/>
                </a:lnTo>
                <a:cubicBezTo>
                  <a:pt x="7394" y="9121"/>
                  <a:pt x="7466" y="9049"/>
                  <a:pt x="7466" y="8954"/>
                </a:cubicBezTo>
                <a:cubicBezTo>
                  <a:pt x="7466" y="8871"/>
                  <a:pt x="7394" y="8799"/>
                  <a:pt x="7299" y="8799"/>
                </a:cubicBezTo>
                <a:lnTo>
                  <a:pt x="4311" y="8799"/>
                </a:lnTo>
                <a:lnTo>
                  <a:pt x="4311" y="5168"/>
                </a:lnTo>
                <a:lnTo>
                  <a:pt x="10490" y="5168"/>
                </a:lnTo>
                <a:lnTo>
                  <a:pt x="10490" y="8835"/>
                </a:lnTo>
                <a:lnTo>
                  <a:pt x="8109" y="8835"/>
                </a:lnTo>
                <a:cubicBezTo>
                  <a:pt x="8025" y="8835"/>
                  <a:pt x="7942" y="8918"/>
                  <a:pt x="7942" y="9002"/>
                </a:cubicBezTo>
                <a:cubicBezTo>
                  <a:pt x="7942" y="9097"/>
                  <a:pt x="8025" y="9168"/>
                  <a:pt x="8109" y="9168"/>
                </a:cubicBezTo>
                <a:lnTo>
                  <a:pt x="10490" y="9168"/>
                </a:lnTo>
                <a:lnTo>
                  <a:pt x="10490" y="10347"/>
                </a:lnTo>
                <a:cubicBezTo>
                  <a:pt x="10490" y="10431"/>
                  <a:pt x="10561" y="10502"/>
                  <a:pt x="10657" y="10502"/>
                </a:cubicBezTo>
                <a:lnTo>
                  <a:pt x="11383" y="10502"/>
                </a:lnTo>
                <a:cubicBezTo>
                  <a:pt x="11466" y="10502"/>
                  <a:pt x="11550" y="10431"/>
                  <a:pt x="11550" y="10347"/>
                </a:cubicBezTo>
                <a:lnTo>
                  <a:pt x="11550" y="4477"/>
                </a:lnTo>
                <a:cubicBezTo>
                  <a:pt x="11573" y="4192"/>
                  <a:pt x="11323" y="3954"/>
                  <a:pt x="11026" y="3954"/>
                </a:cubicBezTo>
                <a:cubicBezTo>
                  <a:pt x="10728" y="3954"/>
                  <a:pt x="10490" y="4192"/>
                  <a:pt x="10490" y="4489"/>
                </a:cubicBezTo>
                <a:lnTo>
                  <a:pt x="10490" y="4823"/>
                </a:lnTo>
                <a:lnTo>
                  <a:pt x="4156" y="4823"/>
                </a:lnTo>
                <a:cubicBezTo>
                  <a:pt x="4061" y="4823"/>
                  <a:pt x="3989" y="4894"/>
                  <a:pt x="3989" y="4989"/>
                </a:cubicBezTo>
                <a:lnTo>
                  <a:pt x="3989" y="5311"/>
                </a:lnTo>
                <a:lnTo>
                  <a:pt x="3275" y="5311"/>
                </a:lnTo>
                <a:cubicBezTo>
                  <a:pt x="3227" y="4787"/>
                  <a:pt x="3025" y="4311"/>
                  <a:pt x="2703" y="3930"/>
                </a:cubicBezTo>
                <a:lnTo>
                  <a:pt x="2703" y="882"/>
                </a:lnTo>
                <a:lnTo>
                  <a:pt x="3715" y="882"/>
                </a:lnTo>
                <a:lnTo>
                  <a:pt x="3715" y="1203"/>
                </a:lnTo>
                <a:lnTo>
                  <a:pt x="3203" y="1203"/>
                </a:lnTo>
                <a:cubicBezTo>
                  <a:pt x="3096" y="1203"/>
                  <a:pt x="3025" y="1298"/>
                  <a:pt x="3037" y="1394"/>
                </a:cubicBezTo>
                <a:lnTo>
                  <a:pt x="3156" y="2680"/>
                </a:lnTo>
                <a:cubicBezTo>
                  <a:pt x="3168" y="2882"/>
                  <a:pt x="3346" y="3037"/>
                  <a:pt x="3537" y="3037"/>
                </a:cubicBezTo>
                <a:lnTo>
                  <a:pt x="3715" y="3037"/>
                </a:lnTo>
                <a:lnTo>
                  <a:pt x="3715" y="3989"/>
                </a:lnTo>
                <a:cubicBezTo>
                  <a:pt x="3715" y="4073"/>
                  <a:pt x="3799" y="4156"/>
                  <a:pt x="3882" y="4156"/>
                </a:cubicBezTo>
                <a:cubicBezTo>
                  <a:pt x="3977" y="4156"/>
                  <a:pt x="4049" y="4073"/>
                  <a:pt x="4049" y="3989"/>
                </a:cubicBezTo>
                <a:lnTo>
                  <a:pt x="4049" y="3037"/>
                </a:lnTo>
                <a:lnTo>
                  <a:pt x="4227" y="3037"/>
                </a:lnTo>
                <a:cubicBezTo>
                  <a:pt x="4430" y="3037"/>
                  <a:pt x="4596" y="2882"/>
                  <a:pt x="4608" y="2680"/>
                </a:cubicBezTo>
                <a:lnTo>
                  <a:pt x="4727" y="1394"/>
                </a:lnTo>
                <a:cubicBezTo>
                  <a:pt x="4727" y="1358"/>
                  <a:pt x="4715" y="1310"/>
                  <a:pt x="4692" y="1263"/>
                </a:cubicBezTo>
                <a:cubicBezTo>
                  <a:pt x="4656" y="1239"/>
                  <a:pt x="4608" y="1203"/>
                  <a:pt x="4572" y="1203"/>
                </a:cubicBezTo>
                <a:lnTo>
                  <a:pt x="4049" y="1203"/>
                </a:lnTo>
                <a:lnTo>
                  <a:pt x="4049" y="882"/>
                </a:lnTo>
                <a:lnTo>
                  <a:pt x="4394" y="882"/>
                </a:lnTo>
                <a:cubicBezTo>
                  <a:pt x="4632" y="882"/>
                  <a:pt x="4823" y="679"/>
                  <a:pt x="4823" y="441"/>
                </a:cubicBezTo>
                <a:cubicBezTo>
                  <a:pt x="4823" y="203"/>
                  <a:pt x="4632" y="13"/>
                  <a:pt x="4394" y="13"/>
                </a:cubicBezTo>
                <a:lnTo>
                  <a:pt x="3632" y="13"/>
                </a:lnTo>
                <a:cubicBezTo>
                  <a:pt x="3537" y="13"/>
                  <a:pt x="3465" y="84"/>
                  <a:pt x="3465" y="179"/>
                </a:cubicBezTo>
                <a:cubicBezTo>
                  <a:pt x="3465" y="263"/>
                  <a:pt x="3537" y="346"/>
                  <a:pt x="3632" y="346"/>
                </a:cubicBezTo>
                <a:lnTo>
                  <a:pt x="4394" y="346"/>
                </a:lnTo>
                <a:cubicBezTo>
                  <a:pt x="4430" y="346"/>
                  <a:pt x="4477" y="382"/>
                  <a:pt x="4477" y="429"/>
                </a:cubicBezTo>
                <a:cubicBezTo>
                  <a:pt x="4477" y="477"/>
                  <a:pt x="4430" y="525"/>
                  <a:pt x="4394" y="525"/>
                </a:cubicBezTo>
                <a:lnTo>
                  <a:pt x="2525" y="525"/>
                </a:lnTo>
                <a:cubicBezTo>
                  <a:pt x="2441" y="525"/>
                  <a:pt x="2370" y="596"/>
                  <a:pt x="2370" y="679"/>
                </a:cubicBezTo>
                <a:lnTo>
                  <a:pt x="2370" y="3573"/>
                </a:lnTo>
                <a:cubicBezTo>
                  <a:pt x="2334" y="3561"/>
                  <a:pt x="2191" y="3442"/>
                  <a:pt x="2191" y="3442"/>
                </a:cubicBezTo>
                <a:lnTo>
                  <a:pt x="2191" y="477"/>
                </a:lnTo>
                <a:cubicBezTo>
                  <a:pt x="2191" y="406"/>
                  <a:pt x="2251" y="322"/>
                  <a:pt x="2334" y="322"/>
                </a:cubicBezTo>
                <a:lnTo>
                  <a:pt x="2870" y="322"/>
                </a:lnTo>
                <a:cubicBezTo>
                  <a:pt x="2965" y="322"/>
                  <a:pt x="3037" y="251"/>
                  <a:pt x="3037" y="167"/>
                </a:cubicBezTo>
                <a:cubicBezTo>
                  <a:pt x="3037" y="72"/>
                  <a:pt x="2965" y="1"/>
                  <a:pt x="2870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9431;p60">
            <a:extLst>
              <a:ext uri="{FF2B5EF4-FFF2-40B4-BE49-F238E27FC236}">
                <a16:creationId xmlns:a16="http://schemas.microsoft.com/office/drawing/2014/main" id="{07902BC2-0301-EDCA-02EE-ECC49ADA5CFA}"/>
              </a:ext>
            </a:extLst>
          </p:cNvPr>
          <p:cNvSpPr/>
          <p:nvPr/>
        </p:nvSpPr>
        <p:spPr>
          <a:xfrm>
            <a:off x="7955445" y="1830198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" name="Google Shape;9432;p60">
            <a:extLst>
              <a:ext uri="{FF2B5EF4-FFF2-40B4-BE49-F238E27FC236}">
                <a16:creationId xmlns:a16="http://schemas.microsoft.com/office/drawing/2014/main" id="{047B5916-BD62-24DD-6F6F-A7A8F4C11753}"/>
              </a:ext>
            </a:extLst>
          </p:cNvPr>
          <p:cNvGrpSpPr/>
          <p:nvPr/>
        </p:nvGrpSpPr>
        <p:grpSpPr>
          <a:xfrm>
            <a:off x="6656812" y="1848388"/>
            <a:ext cx="368690" cy="245793"/>
            <a:chOff x="6656812" y="2029388"/>
            <a:chExt cx="368690" cy="24579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251" name="Google Shape;9433;p60">
              <a:extLst>
                <a:ext uri="{FF2B5EF4-FFF2-40B4-BE49-F238E27FC236}">
                  <a16:creationId xmlns:a16="http://schemas.microsoft.com/office/drawing/2014/main" id="{F1D49419-2F51-72FB-618D-28B75647C16E}"/>
                </a:ext>
              </a:extLst>
            </p:cNvPr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434;p60">
              <a:extLst>
                <a:ext uri="{FF2B5EF4-FFF2-40B4-BE49-F238E27FC236}">
                  <a16:creationId xmlns:a16="http://schemas.microsoft.com/office/drawing/2014/main" id="{41F1AAA9-9639-275D-961E-AEDB82911380}"/>
                </a:ext>
              </a:extLst>
            </p:cNvPr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435;p60">
              <a:extLst>
                <a:ext uri="{FF2B5EF4-FFF2-40B4-BE49-F238E27FC236}">
                  <a16:creationId xmlns:a16="http://schemas.microsoft.com/office/drawing/2014/main" id="{4027FACE-7EDA-9E0B-3276-B2E43194A874}"/>
                </a:ext>
              </a:extLst>
            </p:cNvPr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436;p60">
              <a:extLst>
                <a:ext uri="{FF2B5EF4-FFF2-40B4-BE49-F238E27FC236}">
                  <a16:creationId xmlns:a16="http://schemas.microsoft.com/office/drawing/2014/main" id="{DA7E3F37-EC45-EBFC-A040-932D5AAE07F1}"/>
                </a:ext>
              </a:extLst>
            </p:cNvPr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437;p60">
              <a:extLst>
                <a:ext uri="{FF2B5EF4-FFF2-40B4-BE49-F238E27FC236}">
                  <a16:creationId xmlns:a16="http://schemas.microsoft.com/office/drawing/2014/main" id="{36FA75E9-F068-BD76-68F2-677ADBA53C3D}"/>
                </a:ext>
              </a:extLst>
            </p:cNvPr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9438;p60">
              <a:extLst>
                <a:ext uri="{FF2B5EF4-FFF2-40B4-BE49-F238E27FC236}">
                  <a16:creationId xmlns:a16="http://schemas.microsoft.com/office/drawing/2014/main" id="{F98600D9-ABC6-DC19-17B5-27F100DA7B43}"/>
                </a:ext>
              </a:extLst>
            </p:cNvPr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9439;p60">
              <a:extLst>
                <a:ext uri="{FF2B5EF4-FFF2-40B4-BE49-F238E27FC236}">
                  <a16:creationId xmlns:a16="http://schemas.microsoft.com/office/drawing/2014/main" id="{1DDB0112-4A7F-B061-AC6A-31DA859E2179}"/>
                </a:ext>
              </a:extLst>
            </p:cNvPr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9440;p60">
              <a:extLst>
                <a:ext uri="{FF2B5EF4-FFF2-40B4-BE49-F238E27FC236}">
                  <a16:creationId xmlns:a16="http://schemas.microsoft.com/office/drawing/2014/main" id="{619D02D8-6ED0-52A0-BFF4-2F08221900C2}"/>
                </a:ext>
              </a:extLst>
            </p:cNvPr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9441;p60">
              <a:extLst>
                <a:ext uri="{FF2B5EF4-FFF2-40B4-BE49-F238E27FC236}">
                  <a16:creationId xmlns:a16="http://schemas.microsoft.com/office/drawing/2014/main" id="{98D48DD0-E88B-0DC2-2689-96D441CD9DE3}"/>
                </a:ext>
              </a:extLst>
            </p:cNvPr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9442;p60">
              <a:extLst>
                <a:ext uri="{FF2B5EF4-FFF2-40B4-BE49-F238E27FC236}">
                  <a16:creationId xmlns:a16="http://schemas.microsoft.com/office/drawing/2014/main" id="{58ED9FEA-DDAB-7BB6-ED9B-AF83D556E0D4}"/>
                </a:ext>
              </a:extLst>
            </p:cNvPr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9443;p60">
            <a:extLst>
              <a:ext uri="{FF2B5EF4-FFF2-40B4-BE49-F238E27FC236}">
                <a16:creationId xmlns:a16="http://schemas.microsoft.com/office/drawing/2014/main" id="{92FA80B2-26C0-D463-D53A-129E81C8EBDD}"/>
              </a:ext>
            </a:extLst>
          </p:cNvPr>
          <p:cNvGrpSpPr/>
          <p:nvPr/>
        </p:nvGrpSpPr>
        <p:grpSpPr>
          <a:xfrm>
            <a:off x="4869651" y="1831218"/>
            <a:ext cx="376654" cy="281566"/>
            <a:chOff x="4869651" y="2012218"/>
            <a:chExt cx="376654" cy="28156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54" name="Google Shape;9444;p60">
              <a:extLst>
                <a:ext uri="{FF2B5EF4-FFF2-40B4-BE49-F238E27FC236}">
                  <a16:creationId xmlns:a16="http://schemas.microsoft.com/office/drawing/2014/main" id="{B41EE432-EB85-924F-9FD0-310EB72199BD}"/>
                </a:ext>
              </a:extLst>
            </p:cNvPr>
            <p:cNvSpPr/>
            <p:nvPr/>
          </p:nvSpPr>
          <p:spPr>
            <a:xfrm>
              <a:off x="4869651" y="2012218"/>
              <a:ext cx="376654" cy="281566"/>
            </a:xfrm>
            <a:custGeom>
              <a:avLst/>
              <a:gdLst/>
              <a:ahLst/>
              <a:cxnLst/>
              <a:rect l="l" t="t" r="r" b="b"/>
              <a:pathLst>
                <a:path w="11824" h="8839" extrusionOk="0">
                  <a:moveTo>
                    <a:pt x="4976" y="1"/>
                  </a:moveTo>
                  <a:cubicBezTo>
                    <a:pt x="4854" y="1"/>
                    <a:pt x="4732" y="6"/>
                    <a:pt x="4609" y="16"/>
                  </a:cubicBezTo>
                  <a:cubicBezTo>
                    <a:pt x="4513" y="28"/>
                    <a:pt x="4442" y="99"/>
                    <a:pt x="4442" y="194"/>
                  </a:cubicBezTo>
                  <a:cubicBezTo>
                    <a:pt x="4454" y="278"/>
                    <a:pt x="4537" y="349"/>
                    <a:pt x="4621" y="349"/>
                  </a:cubicBezTo>
                  <a:cubicBezTo>
                    <a:pt x="4722" y="342"/>
                    <a:pt x="4822" y="338"/>
                    <a:pt x="4922" y="338"/>
                  </a:cubicBezTo>
                  <a:cubicBezTo>
                    <a:pt x="6773" y="338"/>
                    <a:pt x="8373" y="1575"/>
                    <a:pt x="8859" y="3326"/>
                  </a:cubicBezTo>
                  <a:cubicBezTo>
                    <a:pt x="8823" y="3385"/>
                    <a:pt x="8764" y="3468"/>
                    <a:pt x="8657" y="3540"/>
                  </a:cubicBezTo>
                  <a:cubicBezTo>
                    <a:pt x="8525" y="3632"/>
                    <a:pt x="8386" y="3671"/>
                    <a:pt x="8244" y="3671"/>
                  </a:cubicBezTo>
                  <a:cubicBezTo>
                    <a:pt x="8003" y="3671"/>
                    <a:pt x="7754" y="3559"/>
                    <a:pt x="7514" y="3409"/>
                  </a:cubicBezTo>
                  <a:cubicBezTo>
                    <a:pt x="7288" y="2933"/>
                    <a:pt x="7549" y="2635"/>
                    <a:pt x="7585" y="2611"/>
                  </a:cubicBezTo>
                  <a:cubicBezTo>
                    <a:pt x="7657" y="2552"/>
                    <a:pt x="7657" y="2433"/>
                    <a:pt x="7585" y="2373"/>
                  </a:cubicBezTo>
                  <a:cubicBezTo>
                    <a:pt x="7555" y="2337"/>
                    <a:pt x="7511" y="2320"/>
                    <a:pt x="7466" y="2320"/>
                  </a:cubicBezTo>
                  <a:cubicBezTo>
                    <a:pt x="7421" y="2320"/>
                    <a:pt x="7377" y="2337"/>
                    <a:pt x="7347" y="2373"/>
                  </a:cubicBezTo>
                  <a:cubicBezTo>
                    <a:pt x="7335" y="2397"/>
                    <a:pt x="7061" y="2671"/>
                    <a:pt x="7097" y="3135"/>
                  </a:cubicBezTo>
                  <a:cubicBezTo>
                    <a:pt x="6893" y="3013"/>
                    <a:pt x="6663" y="2925"/>
                    <a:pt x="6256" y="2925"/>
                  </a:cubicBezTo>
                  <a:cubicBezTo>
                    <a:pt x="6188" y="2925"/>
                    <a:pt x="6116" y="2928"/>
                    <a:pt x="6037" y="2933"/>
                  </a:cubicBezTo>
                  <a:cubicBezTo>
                    <a:pt x="5942" y="2933"/>
                    <a:pt x="5871" y="3016"/>
                    <a:pt x="5871" y="3111"/>
                  </a:cubicBezTo>
                  <a:cubicBezTo>
                    <a:pt x="5871" y="3195"/>
                    <a:pt x="5966" y="3266"/>
                    <a:pt x="6049" y="3266"/>
                  </a:cubicBezTo>
                  <a:cubicBezTo>
                    <a:pt x="6107" y="3263"/>
                    <a:pt x="6162" y="3262"/>
                    <a:pt x="6212" y="3262"/>
                  </a:cubicBezTo>
                  <a:cubicBezTo>
                    <a:pt x="6813" y="3262"/>
                    <a:pt x="6903" y="3451"/>
                    <a:pt x="7288" y="3671"/>
                  </a:cubicBezTo>
                  <a:cubicBezTo>
                    <a:pt x="7601" y="3871"/>
                    <a:pt x="7925" y="4007"/>
                    <a:pt x="8240" y="4007"/>
                  </a:cubicBezTo>
                  <a:cubicBezTo>
                    <a:pt x="8488" y="4007"/>
                    <a:pt x="8729" y="3923"/>
                    <a:pt x="8954" y="3719"/>
                  </a:cubicBezTo>
                  <a:cubicBezTo>
                    <a:pt x="9073" y="4397"/>
                    <a:pt x="9014" y="4623"/>
                    <a:pt x="8966" y="4957"/>
                  </a:cubicBezTo>
                  <a:cubicBezTo>
                    <a:pt x="8835" y="4969"/>
                    <a:pt x="8442" y="5040"/>
                    <a:pt x="7966" y="5219"/>
                  </a:cubicBezTo>
                  <a:cubicBezTo>
                    <a:pt x="7490" y="5421"/>
                    <a:pt x="7097" y="5671"/>
                    <a:pt x="6752" y="5969"/>
                  </a:cubicBezTo>
                  <a:cubicBezTo>
                    <a:pt x="6442" y="5719"/>
                    <a:pt x="6502" y="5278"/>
                    <a:pt x="6502" y="5254"/>
                  </a:cubicBezTo>
                  <a:cubicBezTo>
                    <a:pt x="6514" y="5159"/>
                    <a:pt x="6454" y="5076"/>
                    <a:pt x="6359" y="5052"/>
                  </a:cubicBezTo>
                  <a:cubicBezTo>
                    <a:pt x="6352" y="5051"/>
                    <a:pt x="6345" y="5050"/>
                    <a:pt x="6337" y="5050"/>
                  </a:cubicBezTo>
                  <a:cubicBezTo>
                    <a:pt x="6260" y="5050"/>
                    <a:pt x="6179" y="5108"/>
                    <a:pt x="6168" y="5195"/>
                  </a:cubicBezTo>
                  <a:cubicBezTo>
                    <a:pt x="6168" y="5219"/>
                    <a:pt x="6085" y="5814"/>
                    <a:pt x="6514" y="6183"/>
                  </a:cubicBezTo>
                  <a:cubicBezTo>
                    <a:pt x="6395" y="6302"/>
                    <a:pt x="6287" y="6445"/>
                    <a:pt x="6204" y="6576"/>
                  </a:cubicBezTo>
                  <a:cubicBezTo>
                    <a:pt x="6145" y="6647"/>
                    <a:pt x="6168" y="6755"/>
                    <a:pt x="6240" y="6814"/>
                  </a:cubicBezTo>
                  <a:cubicBezTo>
                    <a:pt x="6269" y="6835"/>
                    <a:pt x="6300" y="6844"/>
                    <a:pt x="6330" y="6844"/>
                  </a:cubicBezTo>
                  <a:cubicBezTo>
                    <a:pt x="6386" y="6844"/>
                    <a:pt x="6439" y="6813"/>
                    <a:pt x="6478" y="6767"/>
                  </a:cubicBezTo>
                  <a:cubicBezTo>
                    <a:pt x="6657" y="6505"/>
                    <a:pt x="6883" y="6290"/>
                    <a:pt x="7121" y="6100"/>
                  </a:cubicBezTo>
                  <a:lnTo>
                    <a:pt x="7121" y="6100"/>
                  </a:lnTo>
                  <a:cubicBezTo>
                    <a:pt x="7061" y="6576"/>
                    <a:pt x="7299" y="6945"/>
                    <a:pt x="7311" y="6981"/>
                  </a:cubicBezTo>
                  <a:cubicBezTo>
                    <a:pt x="7340" y="7024"/>
                    <a:pt x="7392" y="7050"/>
                    <a:pt x="7446" y="7050"/>
                  </a:cubicBezTo>
                  <a:cubicBezTo>
                    <a:pt x="7481" y="7050"/>
                    <a:pt x="7517" y="7040"/>
                    <a:pt x="7549" y="7017"/>
                  </a:cubicBezTo>
                  <a:cubicBezTo>
                    <a:pt x="7645" y="6957"/>
                    <a:pt x="7657" y="6874"/>
                    <a:pt x="7609" y="6778"/>
                  </a:cubicBezTo>
                  <a:cubicBezTo>
                    <a:pt x="7597" y="6755"/>
                    <a:pt x="7299" y="6266"/>
                    <a:pt x="7585" y="5790"/>
                  </a:cubicBezTo>
                  <a:cubicBezTo>
                    <a:pt x="8145" y="5469"/>
                    <a:pt x="8681" y="5338"/>
                    <a:pt x="8931" y="5290"/>
                  </a:cubicBezTo>
                  <a:lnTo>
                    <a:pt x="8931" y="5290"/>
                  </a:lnTo>
                  <a:cubicBezTo>
                    <a:pt x="8484" y="7304"/>
                    <a:pt x="6730" y="8498"/>
                    <a:pt x="4932" y="8498"/>
                  </a:cubicBezTo>
                  <a:cubicBezTo>
                    <a:pt x="3806" y="8498"/>
                    <a:pt x="2663" y="8031"/>
                    <a:pt x="1811" y="7005"/>
                  </a:cubicBezTo>
                  <a:cubicBezTo>
                    <a:pt x="2061" y="6921"/>
                    <a:pt x="2287" y="6695"/>
                    <a:pt x="2466" y="6350"/>
                  </a:cubicBezTo>
                  <a:cubicBezTo>
                    <a:pt x="2525" y="6231"/>
                    <a:pt x="2430" y="6100"/>
                    <a:pt x="2311" y="6100"/>
                  </a:cubicBezTo>
                  <a:cubicBezTo>
                    <a:pt x="2239" y="6100"/>
                    <a:pt x="2180" y="6147"/>
                    <a:pt x="2144" y="6207"/>
                  </a:cubicBezTo>
                  <a:cubicBezTo>
                    <a:pt x="1965" y="6528"/>
                    <a:pt x="1763" y="6707"/>
                    <a:pt x="1549" y="6707"/>
                  </a:cubicBezTo>
                  <a:cubicBezTo>
                    <a:pt x="1275" y="6290"/>
                    <a:pt x="1132" y="5945"/>
                    <a:pt x="1001" y="5493"/>
                  </a:cubicBezTo>
                  <a:lnTo>
                    <a:pt x="1001" y="5493"/>
                  </a:lnTo>
                  <a:cubicBezTo>
                    <a:pt x="1037" y="5504"/>
                    <a:pt x="1061" y="5504"/>
                    <a:pt x="1108" y="5504"/>
                  </a:cubicBezTo>
                  <a:cubicBezTo>
                    <a:pt x="1418" y="5504"/>
                    <a:pt x="1668" y="5016"/>
                    <a:pt x="1668" y="4397"/>
                  </a:cubicBezTo>
                  <a:cubicBezTo>
                    <a:pt x="1668" y="3790"/>
                    <a:pt x="1418" y="3302"/>
                    <a:pt x="1108" y="3302"/>
                  </a:cubicBezTo>
                  <a:cubicBezTo>
                    <a:pt x="1072" y="3302"/>
                    <a:pt x="1037" y="3314"/>
                    <a:pt x="1001" y="3314"/>
                  </a:cubicBezTo>
                  <a:cubicBezTo>
                    <a:pt x="1156" y="2778"/>
                    <a:pt x="1311" y="2468"/>
                    <a:pt x="1573" y="2099"/>
                  </a:cubicBezTo>
                  <a:cubicBezTo>
                    <a:pt x="2025" y="2147"/>
                    <a:pt x="2537" y="3076"/>
                    <a:pt x="2537" y="4385"/>
                  </a:cubicBezTo>
                  <a:cubicBezTo>
                    <a:pt x="2537" y="4778"/>
                    <a:pt x="2489" y="5147"/>
                    <a:pt x="2406" y="5493"/>
                  </a:cubicBezTo>
                  <a:cubicBezTo>
                    <a:pt x="2370" y="5576"/>
                    <a:pt x="2430" y="5671"/>
                    <a:pt x="2525" y="5695"/>
                  </a:cubicBezTo>
                  <a:cubicBezTo>
                    <a:pt x="2542" y="5702"/>
                    <a:pt x="2559" y="5705"/>
                    <a:pt x="2576" y="5705"/>
                  </a:cubicBezTo>
                  <a:cubicBezTo>
                    <a:pt x="2644" y="5705"/>
                    <a:pt x="2708" y="5652"/>
                    <a:pt x="2727" y="5576"/>
                  </a:cubicBezTo>
                  <a:cubicBezTo>
                    <a:pt x="2823" y="5207"/>
                    <a:pt x="2858" y="4814"/>
                    <a:pt x="2858" y="4397"/>
                  </a:cubicBezTo>
                  <a:cubicBezTo>
                    <a:pt x="2858" y="3730"/>
                    <a:pt x="2739" y="3087"/>
                    <a:pt x="2501" y="2599"/>
                  </a:cubicBezTo>
                  <a:cubicBezTo>
                    <a:pt x="2311" y="2183"/>
                    <a:pt x="2061" y="1921"/>
                    <a:pt x="1775" y="1814"/>
                  </a:cubicBezTo>
                  <a:cubicBezTo>
                    <a:pt x="2299" y="1171"/>
                    <a:pt x="3013" y="682"/>
                    <a:pt x="3859" y="456"/>
                  </a:cubicBezTo>
                  <a:cubicBezTo>
                    <a:pt x="3954" y="432"/>
                    <a:pt x="4013" y="337"/>
                    <a:pt x="3978" y="254"/>
                  </a:cubicBezTo>
                  <a:cubicBezTo>
                    <a:pt x="3959" y="178"/>
                    <a:pt x="3894" y="124"/>
                    <a:pt x="3826" y="124"/>
                  </a:cubicBezTo>
                  <a:cubicBezTo>
                    <a:pt x="3809" y="124"/>
                    <a:pt x="3792" y="128"/>
                    <a:pt x="3775" y="135"/>
                  </a:cubicBezTo>
                  <a:cubicBezTo>
                    <a:pt x="2763" y="397"/>
                    <a:pt x="1930" y="1028"/>
                    <a:pt x="1346" y="1825"/>
                  </a:cubicBezTo>
                  <a:cubicBezTo>
                    <a:pt x="1346" y="1825"/>
                    <a:pt x="1334" y="1825"/>
                    <a:pt x="1311" y="1837"/>
                  </a:cubicBezTo>
                  <a:cubicBezTo>
                    <a:pt x="1239" y="1944"/>
                    <a:pt x="1180" y="2052"/>
                    <a:pt x="1120" y="2159"/>
                  </a:cubicBezTo>
                  <a:cubicBezTo>
                    <a:pt x="1049" y="2290"/>
                    <a:pt x="977" y="2361"/>
                    <a:pt x="799" y="2826"/>
                  </a:cubicBezTo>
                  <a:cubicBezTo>
                    <a:pt x="775" y="2837"/>
                    <a:pt x="775" y="2873"/>
                    <a:pt x="763" y="2885"/>
                  </a:cubicBezTo>
                  <a:cubicBezTo>
                    <a:pt x="1" y="3445"/>
                    <a:pt x="1" y="5350"/>
                    <a:pt x="763" y="5933"/>
                  </a:cubicBezTo>
                  <a:cubicBezTo>
                    <a:pt x="1418" y="7719"/>
                    <a:pt x="3120" y="8838"/>
                    <a:pt x="4918" y="8838"/>
                  </a:cubicBezTo>
                  <a:cubicBezTo>
                    <a:pt x="6668" y="8838"/>
                    <a:pt x="8181" y="7814"/>
                    <a:pt x="8907" y="6338"/>
                  </a:cubicBezTo>
                  <a:cubicBezTo>
                    <a:pt x="8919" y="6338"/>
                    <a:pt x="8931" y="6338"/>
                    <a:pt x="8954" y="6326"/>
                  </a:cubicBezTo>
                  <a:cubicBezTo>
                    <a:pt x="8965" y="6306"/>
                    <a:pt x="10054" y="5294"/>
                    <a:pt x="11047" y="5294"/>
                  </a:cubicBezTo>
                  <a:cubicBezTo>
                    <a:pt x="11211" y="5294"/>
                    <a:pt x="11373" y="5321"/>
                    <a:pt x="11526" y="5385"/>
                  </a:cubicBezTo>
                  <a:cubicBezTo>
                    <a:pt x="11546" y="5391"/>
                    <a:pt x="11567" y="5394"/>
                    <a:pt x="11588" y="5394"/>
                  </a:cubicBezTo>
                  <a:cubicBezTo>
                    <a:pt x="11656" y="5394"/>
                    <a:pt x="11725" y="5363"/>
                    <a:pt x="11752" y="5290"/>
                  </a:cubicBezTo>
                  <a:cubicBezTo>
                    <a:pt x="11824" y="5195"/>
                    <a:pt x="11776" y="5088"/>
                    <a:pt x="11693" y="5064"/>
                  </a:cubicBezTo>
                  <a:cubicBezTo>
                    <a:pt x="11501" y="4987"/>
                    <a:pt x="11302" y="4954"/>
                    <a:pt x="11103" y="4954"/>
                  </a:cubicBezTo>
                  <a:cubicBezTo>
                    <a:pt x="10376" y="4954"/>
                    <a:pt x="9641" y="5392"/>
                    <a:pt x="9193" y="5719"/>
                  </a:cubicBezTo>
                  <a:cubicBezTo>
                    <a:pt x="9454" y="4838"/>
                    <a:pt x="9443" y="3933"/>
                    <a:pt x="9193" y="3111"/>
                  </a:cubicBezTo>
                  <a:lnTo>
                    <a:pt x="9193" y="3111"/>
                  </a:lnTo>
                  <a:cubicBezTo>
                    <a:pt x="9741" y="3514"/>
                    <a:pt x="10437" y="3874"/>
                    <a:pt x="11103" y="3874"/>
                  </a:cubicBezTo>
                  <a:cubicBezTo>
                    <a:pt x="11304" y="3874"/>
                    <a:pt x="11502" y="3841"/>
                    <a:pt x="11693" y="3766"/>
                  </a:cubicBezTo>
                  <a:cubicBezTo>
                    <a:pt x="11776" y="3730"/>
                    <a:pt x="11824" y="3635"/>
                    <a:pt x="11776" y="3540"/>
                  </a:cubicBezTo>
                  <a:cubicBezTo>
                    <a:pt x="11758" y="3469"/>
                    <a:pt x="11695" y="3431"/>
                    <a:pt x="11624" y="3431"/>
                  </a:cubicBezTo>
                  <a:cubicBezTo>
                    <a:pt x="11599" y="3431"/>
                    <a:pt x="11574" y="3436"/>
                    <a:pt x="11550" y="3445"/>
                  </a:cubicBezTo>
                  <a:cubicBezTo>
                    <a:pt x="11396" y="3509"/>
                    <a:pt x="11235" y="3536"/>
                    <a:pt x="11071" y="3536"/>
                  </a:cubicBezTo>
                  <a:cubicBezTo>
                    <a:pt x="10077" y="3536"/>
                    <a:pt x="8988" y="2526"/>
                    <a:pt x="8978" y="2516"/>
                  </a:cubicBezTo>
                  <a:cubicBezTo>
                    <a:pt x="8966" y="2492"/>
                    <a:pt x="8954" y="2492"/>
                    <a:pt x="8943" y="2492"/>
                  </a:cubicBezTo>
                  <a:cubicBezTo>
                    <a:pt x="8219" y="1012"/>
                    <a:pt x="6706" y="1"/>
                    <a:pt x="4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9445;p60">
              <a:extLst>
                <a:ext uri="{FF2B5EF4-FFF2-40B4-BE49-F238E27FC236}">
                  <a16:creationId xmlns:a16="http://schemas.microsoft.com/office/drawing/2014/main" id="{6CFFE768-7C0E-2390-6CA1-099FBD0ED4C4}"/>
                </a:ext>
              </a:extLst>
            </p:cNvPr>
            <p:cNvSpPr/>
            <p:nvPr/>
          </p:nvSpPr>
          <p:spPr>
            <a:xfrm>
              <a:off x="5073332" y="2140402"/>
              <a:ext cx="44788" cy="20260"/>
            </a:xfrm>
            <a:custGeom>
              <a:avLst/>
              <a:gdLst/>
              <a:ahLst/>
              <a:cxnLst/>
              <a:rect l="l" t="t" r="r" b="b"/>
              <a:pathLst>
                <a:path w="1406" h="636" extrusionOk="0">
                  <a:moveTo>
                    <a:pt x="538" y="1"/>
                  </a:moveTo>
                  <a:cubicBezTo>
                    <a:pt x="389" y="1"/>
                    <a:pt x="234" y="42"/>
                    <a:pt x="84" y="147"/>
                  </a:cubicBezTo>
                  <a:cubicBezTo>
                    <a:pt x="12" y="206"/>
                    <a:pt x="1" y="302"/>
                    <a:pt x="36" y="385"/>
                  </a:cubicBezTo>
                  <a:cubicBezTo>
                    <a:pt x="72" y="428"/>
                    <a:pt x="125" y="449"/>
                    <a:pt x="179" y="449"/>
                  </a:cubicBezTo>
                  <a:cubicBezTo>
                    <a:pt x="216" y="449"/>
                    <a:pt x="253" y="440"/>
                    <a:pt x="286" y="421"/>
                  </a:cubicBezTo>
                  <a:cubicBezTo>
                    <a:pt x="370" y="362"/>
                    <a:pt x="456" y="339"/>
                    <a:pt x="539" y="339"/>
                  </a:cubicBezTo>
                  <a:cubicBezTo>
                    <a:pt x="809" y="339"/>
                    <a:pt x="1045" y="578"/>
                    <a:pt x="1072" y="587"/>
                  </a:cubicBezTo>
                  <a:cubicBezTo>
                    <a:pt x="1096" y="623"/>
                    <a:pt x="1144" y="635"/>
                    <a:pt x="1191" y="635"/>
                  </a:cubicBezTo>
                  <a:cubicBezTo>
                    <a:pt x="1334" y="635"/>
                    <a:pt x="1406" y="457"/>
                    <a:pt x="1310" y="349"/>
                  </a:cubicBezTo>
                  <a:cubicBezTo>
                    <a:pt x="1155" y="194"/>
                    <a:pt x="861" y="1"/>
                    <a:pt x="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9446;p60">
              <a:extLst>
                <a:ext uri="{FF2B5EF4-FFF2-40B4-BE49-F238E27FC236}">
                  <a16:creationId xmlns:a16="http://schemas.microsoft.com/office/drawing/2014/main" id="{7415AC46-EAB0-8946-29A0-3470A92B8B7F}"/>
                </a:ext>
              </a:extLst>
            </p:cNvPr>
            <p:cNvSpPr/>
            <p:nvPr/>
          </p:nvSpPr>
          <p:spPr>
            <a:xfrm>
              <a:off x="5048294" y="2037988"/>
              <a:ext cx="73617" cy="43705"/>
            </a:xfrm>
            <a:custGeom>
              <a:avLst/>
              <a:gdLst/>
              <a:ahLst/>
              <a:cxnLst/>
              <a:rect l="l" t="t" r="r" b="b"/>
              <a:pathLst>
                <a:path w="2311" h="1372" extrusionOk="0">
                  <a:moveTo>
                    <a:pt x="197" y="1"/>
                  </a:moveTo>
                  <a:cubicBezTo>
                    <a:pt x="170" y="1"/>
                    <a:pt x="144" y="6"/>
                    <a:pt x="120" y="16"/>
                  </a:cubicBezTo>
                  <a:cubicBezTo>
                    <a:pt x="25" y="64"/>
                    <a:pt x="1" y="171"/>
                    <a:pt x="36" y="266"/>
                  </a:cubicBezTo>
                  <a:cubicBezTo>
                    <a:pt x="60" y="278"/>
                    <a:pt x="382" y="862"/>
                    <a:pt x="1108" y="897"/>
                  </a:cubicBezTo>
                  <a:cubicBezTo>
                    <a:pt x="1680" y="945"/>
                    <a:pt x="1977" y="1290"/>
                    <a:pt x="1989" y="1302"/>
                  </a:cubicBezTo>
                  <a:cubicBezTo>
                    <a:pt x="2025" y="1346"/>
                    <a:pt x="2080" y="1372"/>
                    <a:pt x="2132" y="1372"/>
                  </a:cubicBezTo>
                  <a:cubicBezTo>
                    <a:pt x="2166" y="1372"/>
                    <a:pt x="2199" y="1361"/>
                    <a:pt x="2227" y="1338"/>
                  </a:cubicBezTo>
                  <a:cubicBezTo>
                    <a:pt x="2299" y="1278"/>
                    <a:pt x="2311" y="1171"/>
                    <a:pt x="2263" y="1088"/>
                  </a:cubicBezTo>
                  <a:cubicBezTo>
                    <a:pt x="2239" y="1076"/>
                    <a:pt x="1858" y="612"/>
                    <a:pt x="1144" y="576"/>
                  </a:cubicBezTo>
                  <a:cubicBezTo>
                    <a:pt x="584" y="528"/>
                    <a:pt x="358" y="112"/>
                    <a:pt x="358" y="100"/>
                  </a:cubicBezTo>
                  <a:cubicBezTo>
                    <a:pt x="324" y="32"/>
                    <a:pt x="261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9447;p60">
              <a:extLst>
                <a:ext uri="{FF2B5EF4-FFF2-40B4-BE49-F238E27FC236}">
                  <a16:creationId xmlns:a16="http://schemas.microsoft.com/office/drawing/2014/main" id="{F51E926A-2C7D-E66A-A826-FD190AB452D6}"/>
                </a:ext>
              </a:extLst>
            </p:cNvPr>
            <p:cNvSpPr/>
            <p:nvPr/>
          </p:nvSpPr>
          <p:spPr>
            <a:xfrm>
              <a:off x="5026314" y="2238484"/>
              <a:ext cx="59187" cy="30645"/>
            </a:xfrm>
            <a:custGeom>
              <a:avLst/>
              <a:gdLst/>
              <a:ahLst/>
              <a:cxnLst/>
              <a:rect l="l" t="t" r="r" b="b"/>
              <a:pathLst>
                <a:path w="1858" h="962" extrusionOk="0">
                  <a:moveTo>
                    <a:pt x="1677" y="0"/>
                  </a:moveTo>
                  <a:cubicBezTo>
                    <a:pt x="1609" y="0"/>
                    <a:pt x="1542" y="31"/>
                    <a:pt x="1524" y="104"/>
                  </a:cubicBezTo>
                  <a:cubicBezTo>
                    <a:pt x="1502" y="126"/>
                    <a:pt x="1291" y="611"/>
                    <a:pt x="378" y="611"/>
                  </a:cubicBezTo>
                  <a:cubicBezTo>
                    <a:pt x="319" y="611"/>
                    <a:pt x="256" y="608"/>
                    <a:pt x="191" y="604"/>
                  </a:cubicBezTo>
                  <a:cubicBezTo>
                    <a:pt x="84" y="616"/>
                    <a:pt x="0" y="699"/>
                    <a:pt x="0" y="783"/>
                  </a:cubicBezTo>
                  <a:cubicBezTo>
                    <a:pt x="0" y="878"/>
                    <a:pt x="60" y="961"/>
                    <a:pt x="167" y="961"/>
                  </a:cubicBezTo>
                  <a:lnTo>
                    <a:pt x="357" y="961"/>
                  </a:lnTo>
                  <a:cubicBezTo>
                    <a:pt x="1512" y="961"/>
                    <a:pt x="1810" y="259"/>
                    <a:pt x="1834" y="235"/>
                  </a:cubicBezTo>
                  <a:cubicBezTo>
                    <a:pt x="1858" y="140"/>
                    <a:pt x="1822" y="45"/>
                    <a:pt x="1739" y="9"/>
                  </a:cubicBezTo>
                  <a:cubicBezTo>
                    <a:pt x="1719" y="3"/>
                    <a:pt x="1698" y="0"/>
                    <a:pt x="16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8" name="Google Shape;9448;p60">
            <a:extLst>
              <a:ext uri="{FF2B5EF4-FFF2-40B4-BE49-F238E27FC236}">
                <a16:creationId xmlns:a16="http://schemas.microsoft.com/office/drawing/2014/main" id="{566F34ED-070B-D83B-4552-1BBC1977FEE6}"/>
              </a:ext>
            </a:extLst>
          </p:cNvPr>
          <p:cNvGrpSpPr/>
          <p:nvPr/>
        </p:nvGrpSpPr>
        <p:grpSpPr>
          <a:xfrm>
            <a:off x="5306224" y="1831313"/>
            <a:ext cx="367925" cy="281694"/>
            <a:chOff x="5306224" y="2012313"/>
            <a:chExt cx="367925" cy="2816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59" name="Google Shape;9449;p60">
              <a:extLst>
                <a:ext uri="{FF2B5EF4-FFF2-40B4-BE49-F238E27FC236}">
                  <a16:creationId xmlns:a16="http://schemas.microsoft.com/office/drawing/2014/main" id="{4800BF20-45B0-FADC-0A5C-93C72333644D}"/>
                </a:ext>
              </a:extLst>
            </p:cNvPr>
            <p:cNvSpPr/>
            <p:nvPr/>
          </p:nvSpPr>
          <p:spPr>
            <a:xfrm>
              <a:off x="5483720" y="2123073"/>
              <a:ext cx="47814" cy="73617"/>
            </a:xfrm>
            <a:custGeom>
              <a:avLst/>
              <a:gdLst/>
              <a:ahLst/>
              <a:cxnLst/>
              <a:rect l="l" t="t" r="r" b="b"/>
              <a:pathLst>
                <a:path w="1501" h="2311" extrusionOk="0">
                  <a:moveTo>
                    <a:pt x="1179" y="334"/>
                  </a:moveTo>
                  <a:lnTo>
                    <a:pt x="1179" y="1965"/>
                  </a:lnTo>
                  <a:lnTo>
                    <a:pt x="345" y="1965"/>
                  </a:lnTo>
                  <a:lnTo>
                    <a:pt x="345" y="334"/>
                  </a:ln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2144"/>
                  </a:lnTo>
                  <a:cubicBezTo>
                    <a:pt x="0" y="2239"/>
                    <a:pt x="83" y="2310"/>
                    <a:pt x="167" y="2310"/>
                  </a:cubicBezTo>
                  <a:lnTo>
                    <a:pt x="1346" y="2310"/>
                  </a:lnTo>
                  <a:cubicBezTo>
                    <a:pt x="1429" y="2310"/>
                    <a:pt x="1500" y="2239"/>
                    <a:pt x="1500" y="2144"/>
                  </a:cubicBezTo>
                  <a:lnTo>
                    <a:pt x="1500" y="167"/>
                  </a:lnTo>
                  <a:cubicBezTo>
                    <a:pt x="1500" y="72"/>
                    <a:pt x="1429" y="0"/>
                    <a:pt x="1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9450;p60">
              <a:extLst>
                <a:ext uri="{FF2B5EF4-FFF2-40B4-BE49-F238E27FC236}">
                  <a16:creationId xmlns:a16="http://schemas.microsoft.com/office/drawing/2014/main" id="{F91D57B6-C52D-D285-1A01-71F5A13E03A3}"/>
                </a:ext>
              </a:extLst>
            </p:cNvPr>
            <p:cNvSpPr/>
            <p:nvPr/>
          </p:nvSpPr>
          <p:spPr>
            <a:xfrm>
              <a:off x="5306224" y="2012313"/>
              <a:ext cx="367925" cy="281694"/>
            </a:xfrm>
            <a:custGeom>
              <a:avLst/>
              <a:gdLst/>
              <a:ahLst/>
              <a:cxnLst/>
              <a:rect l="l" t="t" r="r" b="b"/>
              <a:pathLst>
                <a:path w="11550" h="8843" extrusionOk="0">
                  <a:moveTo>
                    <a:pt x="2084" y="394"/>
                  </a:moveTo>
                  <a:lnTo>
                    <a:pt x="5274" y="620"/>
                  </a:lnTo>
                  <a:lnTo>
                    <a:pt x="5274" y="906"/>
                  </a:lnTo>
                  <a:lnTo>
                    <a:pt x="2084" y="1144"/>
                  </a:lnTo>
                  <a:cubicBezTo>
                    <a:pt x="2074" y="1144"/>
                    <a:pt x="2065" y="1145"/>
                    <a:pt x="2056" y="1145"/>
                  </a:cubicBezTo>
                  <a:cubicBezTo>
                    <a:pt x="1728" y="1145"/>
                    <a:pt x="1555" y="733"/>
                    <a:pt x="1798" y="501"/>
                  </a:cubicBezTo>
                  <a:cubicBezTo>
                    <a:pt x="1869" y="429"/>
                    <a:pt x="1976" y="394"/>
                    <a:pt x="2084" y="394"/>
                  </a:cubicBezTo>
                  <a:close/>
                  <a:moveTo>
                    <a:pt x="5929" y="322"/>
                  </a:moveTo>
                  <a:cubicBezTo>
                    <a:pt x="6108" y="322"/>
                    <a:pt x="6239" y="453"/>
                    <a:pt x="6239" y="632"/>
                  </a:cubicBezTo>
                  <a:lnTo>
                    <a:pt x="6239" y="1370"/>
                  </a:lnTo>
                  <a:lnTo>
                    <a:pt x="5620" y="1370"/>
                  </a:lnTo>
                  <a:lnTo>
                    <a:pt x="5620" y="632"/>
                  </a:lnTo>
                  <a:cubicBezTo>
                    <a:pt x="5620" y="453"/>
                    <a:pt x="5751" y="322"/>
                    <a:pt x="5929" y="322"/>
                  </a:cubicBezTo>
                  <a:close/>
                  <a:moveTo>
                    <a:pt x="6441" y="1691"/>
                  </a:moveTo>
                  <a:lnTo>
                    <a:pt x="6441" y="1918"/>
                  </a:lnTo>
                  <a:lnTo>
                    <a:pt x="5417" y="1918"/>
                  </a:lnTo>
                  <a:lnTo>
                    <a:pt x="5417" y="1691"/>
                  </a:lnTo>
                  <a:close/>
                  <a:moveTo>
                    <a:pt x="6036" y="2263"/>
                  </a:moveTo>
                  <a:lnTo>
                    <a:pt x="6036" y="2465"/>
                  </a:lnTo>
                  <a:lnTo>
                    <a:pt x="5834" y="2465"/>
                  </a:lnTo>
                  <a:lnTo>
                    <a:pt x="5834" y="2263"/>
                  </a:lnTo>
                  <a:close/>
                  <a:moveTo>
                    <a:pt x="8596" y="3632"/>
                  </a:moveTo>
                  <a:cubicBezTo>
                    <a:pt x="8727" y="3632"/>
                    <a:pt x="8834" y="3727"/>
                    <a:pt x="8834" y="3870"/>
                  </a:cubicBezTo>
                  <a:lnTo>
                    <a:pt x="8834" y="4787"/>
                  </a:lnTo>
                  <a:cubicBezTo>
                    <a:pt x="8763" y="4775"/>
                    <a:pt x="8727" y="4739"/>
                    <a:pt x="8692" y="4716"/>
                  </a:cubicBezTo>
                  <a:cubicBezTo>
                    <a:pt x="8394" y="4537"/>
                    <a:pt x="8394" y="4501"/>
                    <a:pt x="8358" y="4466"/>
                  </a:cubicBezTo>
                  <a:lnTo>
                    <a:pt x="8358" y="3870"/>
                  </a:lnTo>
                  <a:cubicBezTo>
                    <a:pt x="8358" y="3727"/>
                    <a:pt x="8465" y="3632"/>
                    <a:pt x="8596" y="3632"/>
                  </a:cubicBezTo>
                  <a:close/>
                  <a:moveTo>
                    <a:pt x="7930" y="2977"/>
                  </a:moveTo>
                  <a:cubicBezTo>
                    <a:pt x="9477" y="2977"/>
                    <a:pt x="10739" y="4168"/>
                    <a:pt x="10870" y="5680"/>
                  </a:cubicBezTo>
                  <a:lnTo>
                    <a:pt x="9144" y="4954"/>
                  </a:lnTo>
                  <a:lnTo>
                    <a:pt x="9144" y="3882"/>
                  </a:lnTo>
                  <a:cubicBezTo>
                    <a:pt x="9144" y="3573"/>
                    <a:pt x="8894" y="3311"/>
                    <a:pt x="8584" y="3311"/>
                  </a:cubicBezTo>
                  <a:cubicBezTo>
                    <a:pt x="8275" y="3311"/>
                    <a:pt x="8013" y="3573"/>
                    <a:pt x="8013" y="3882"/>
                  </a:cubicBezTo>
                  <a:lnTo>
                    <a:pt x="8013" y="4001"/>
                  </a:lnTo>
                  <a:cubicBezTo>
                    <a:pt x="7763" y="3465"/>
                    <a:pt x="7834" y="3168"/>
                    <a:pt x="7822" y="2977"/>
                  </a:cubicBezTo>
                  <a:close/>
                  <a:moveTo>
                    <a:pt x="9168" y="7287"/>
                  </a:moveTo>
                  <a:lnTo>
                    <a:pt x="9537" y="7692"/>
                  </a:lnTo>
                  <a:cubicBezTo>
                    <a:pt x="9835" y="8002"/>
                    <a:pt x="9739" y="8347"/>
                    <a:pt x="9763" y="8466"/>
                  </a:cubicBezTo>
                  <a:lnTo>
                    <a:pt x="6513" y="8466"/>
                  </a:lnTo>
                  <a:cubicBezTo>
                    <a:pt x="6513" y="8347"/>
                    <a:pt x="6429" y="8002"/>
                    <a:pt x="6727" y="7692"/>
                  </a:cubicBezTo>
                  <a:lnTo>
                    <a:pt x="7096" y="7287"/>
                  </a:lnTo>
                  <a:close/>
                  <a:moveTo>
                    <a:pt x="5941" y="1"/>
                  </a:moveTo>
                  <a:cubicBezTo>
                    <a:pt x="5733" y="1"/>
                    <a:pt x="5525" y="108"/>
                    <a:pt x="5394" y="322"/>
                  </a:cubicBezTo>
                  <a:lnTo>
                    <a:pt x="2107" y="96"/>
                  </a:lnTo>
                  <a:cubicBezTo>
                    <a:pt x="2094" y="95"/>
                    <a:pt x="2080" y="95"/>
                    <a:pt x="2066" y="95"/>
                  </a:cubicBezTo>
                  <a:cubicBezTo>
                    <a:pt x="1890" y="95"/>
                    <a:pt x="1715" y="166"/>
                    <a:pt x="1572" y="298"/>
                  </a:cubicBezTo>
                  <a:cubicBezTo>
                    <a:pt x="1107" y="727"/>
                    <a:pt x="1429" y="1513"/>
                    <a:pt x="2060" y="1513"/>
                  </a:cubicBezTo>
                  <a:cubicBezTo>
                    <a:pt x="2064" y="1513"/>
                    <a:pt x="2066" y="1513"/>
                    <a:pt x="2069" y="1513"/>
                  </a:cubicBezTo>
                  <a:cubicBezTo>
                    <a:pt x="2100" y="1513"/>
                    <a:pt x="2213" y="1503"/>
                    <a:pt x="5298" y="1287"/>
                  </a:cubicBezTo>
                  <a:lnTo>
                    <a:pt x="5298" y="1394"/>
                  </a:lnTo>
                  <a:lnTo>
                    <a:pt x="5263" y="1394"/>
                  </a:lnTo>
                  <a:cubicBezTo>
                    <a:pt x="5179" y="1394"/>
                    <a:pt x="5096" y="1465"/>
                    <a:pt x="5096" y="1560"/>
                  </a:cubicBezTo>
                  <a:lnTo>
                    <a:pt x="5096" y="2108"/>
                  </a:lnTo>
                  <a:cubicBezTo>
                    <a:pt x="5096" y="2203"/>
                    <a:pt x="5179" y="2275"/>
                    <a:pt x="5263" y="2275"/>
                  </a:cubicBezTo>
                  <a:lnTo>
                    <a:pt x="5513" y="2275"/>
                  </a:lnTo>
                  <a:lnTo>
                    <a:pt x="5513" y="2477"/>
                  </a:lnTo>
                  <a:lnTo>
                    <a:pt x="1679" y="2477"/>
                  </a:lnTo>
                  <a:lnTo>
                    <a:pt x="1381" y="1608"/>
                  </a:lnTo>
                  <a:cubicBezTo>
                    <a:pt x="1345" y="1525"/>
                    <a:pt x="1286" y="1489"/>
                    <a:pt x="1214" y="1489"/>
                  </a:cubicBezTo>
                  <a:lnTo>
                    <a:pt x="179" y="1489"/>
                  </a:lnTo>
                  <a:cubicBezTo>
                    <a:pt x="71" y="1489"/>
                    <a:pt x="0" y="1572"/>
                    <a:pt x="12" y="1680"/>
                  </a:cubicBezTo>
                  <a:lnTo>
                    <a:pt x="298" y="4430"/>
                  </a:lnTo>
                  <a:cubicBezTo>
                    <a:pt x="310" y="4525"/>
                    <a:pt x="381" y="4585"/>
                    <a:pt x="452" y="4585"/>
                  </a:cubicBezTo>
                  <a:lnTo>
                    <a:pt x="1214" y="4585"/>
                  </a:lnTo>
                  <a:cubicBezTo>
                    <a:pt x="1286" y="4585"/>
                    <a:pt x="1334" y="4537"/>
                    <a:pt x="1369" y="4478"/>
                  </a:cubicBezTo>
                  <a:lnTo>
                    <a:pt x="1750" y="3656"/>
                  </a:lnTo>
                  <a:lnTo>
                    <a:pt x="4536" y="3656"/>
                  </a:lnTo>
                  <a:cubicBezTo>
                    <a:pt x="4655" y="3656"/>
                    <a:pt x="4739" y="3751"/>
                    <a:pt x="4739" y="3870"/>
                  </a:cubicBezTo>
                  <a:cubicBezTo>
                    <a:pt x="4763" y="5311"/>
                    <a:pt x="4715" y="5430"/>
                    <a:pt x="4786" y="5787"/>
                  </a:cubicBezTo>
                  <a:cubicBezTo>
                    <a:pt x="4797" y="5863"/>
                    <a:pt x="4888" y="5920"/>
                    <a:pt x="4976" y="5920"/>
                  </a:cubicBezTo>
                  <a:cubicBezTo>
                    <a:pt x="4984" y="5920"/>
                    <a:pt x="4992" y="5919"/>
                    <a:pt x="5001" y="5918"/>
                  </a:cubicBezTo>
                  <a:cubicBezTo>
                    <a:pt x="5084" y="5906"/>
                    <a:pt x="5144" y="5799"/>
                    <a:pt x="5132" y="5716"/>
                  </a:cubicBezTo>
                  <a:cubicBezTo>
                    <a:pt x="5072" y="5418"/>
                    <a:pt x="5096" y="5299"/>
                    <a:pt x="5084" y="3870"/>
                  </a:cubicBezTo>
                  <a:cubicBezTo>
                    <a:pt x="5084" y="3573"/>
                    <a:pt x="4834" y="3311"/>
                    <a:pt x="4536" y="3311"/>
                  </a:cubicBezTo>
                  <a:lnTo>
                    <a:pt x="1643" y="3311"/>
                  </a:lnTo>
                  <a:cubicBezTo>
                    <a:pt x="1572" y="3311"/>
                    <a:pt x="1524" y="3358"/>
                    <a:pt x="1500" y="3418"/>
                  </a:cubicBezTo>
                  <a:lnTo>
                    <a:pt x="1107" y="4239"/>
                  </a:lnTo>
                  <a:lnTo>
                    <a:pt x="607" y="4239"/>
                  </a:lnTo>
                  <a:lnTo>
                    <a:pt x="357" y="1822"/>
                  </a:lnTo>
                  <a:lnTo>
                    <a:pt x="1095" y="1822"/>
                  </a:lnTo>
                  <a:lnTo>
                    <a:pt x="1393" y="2703"/>
                  </a:lnTo>
                  <a:cubicBezTo>
                    <a:pt x="1429" y="2775"/>
                    <a:pt x="1488" y="2823"/>
                    <a:pt x="1560" y="2823"/>
                  </a:cubicBezTo>
                  <a:lnTo>
                    <a:pt x="7382" y="2823"/>
                  </a:lnTo>
                  <a:cubicBezTo>
                    <a:pt x="7453" y="2823"/>
                    <a:pt x="7525" y="2882"/>
                    <a:pt x="7525" y="2977"/>
                  </a:cubicBezTo>
                  <a:lnTo>
                    <a:pt x="7525" y="3287"/>
                  </a:lnTo>
                  <a:cubicBezTo>
                    <a:pt x="7525" y="4144"/>
                    <a:pt x="8061" y="4882"/>
                    <a:pt x="8787" y="5192"/>
                  </a:cubicBezTo>
                  <a:lnTo>
                    <a:pt x="11216" y="6216"/>
                  </a:lnTo>
                  <a:cubicBezTo>
                    <a:pt x="11156" y="6644"/>
                    <a:pt x="10787" y="6990"/>
                    <a:pt x="10335" y="6990"/>
                  </a:cubicBezTo>
                  <a:lnTo>
                    <a:pt x="6703" y="6990"/>
                  </a:lnTo>
                  <a:cubicBezTo>
                    <a:pt x="6215" y="6990"/>
                    <a:pt x="5751" y="6764"/>
                    <a:pt x="5453" y="6383"/>
                  </a:cubicBezTo>
                  <a:cubicBezTo>
                    <a:pt x="5417" y="6339"/>
                    <a:pt x="5367" y="6313"/>
                    <a:pt x="5315" y="6313"/>
                  </a:cubicBezTo>
                  <a:cubicBezTo>
                    <a:pt x="5282" y="6313"/>
                    <a:pt x="5247" y="6324"/>
                    <a:pt x="5215" y="6347"/>
                  </a:cubicBezTo>
                  <a:cubicBezTo>
                    <a:pt x="5144" y="6406"/>
                    <a:pt x="5132" y="6513"/>
                    <a:pt x="5191" y="6585"/>
                  </a:cubicBezTo>
                  <a:cubicBezTo>
                    <a:pt x="5560" y="7049"/>
                    <a:pt x="6096" y="7323"/>
                    <a:pt x="6679" y="7323"/>
                  </a:cubicBezTo>
                  <a:lnTo>
                    <a:pt x="6513" y="7502"/>
                  </a:lnTo>
                  <a:cubicBezTo>
                    <a:pt x="6132" y="7930"/>
                    <a:pt x="6215" y="8407"/>
                    <a:pt x="6203" y="8514"/>
                  </a:cubicBezTo>
                  <a:lnTo>
                    <a:pt x="5632" y="8514"/>
                  </a:lnTo>
                  <a:lnTo>
                    <a:pt x="5084" y="8002"/>
                  </a:lnTo>
                  <a:cubicBezTo>
                    <a:pt x="5050" y="7973"/>
                    <a:pt x="5008" y="7958"/>
                    <a:pt x="4966" y="7958"/>
                  </a:cubicBezTo>
                  <a:cubicBezTo>
                    <a:pt x="4921" y="7958"/>
                    <a:pt x="4877" y="7976"/>
                    <a:pt x="4846" y="8014"/>
                  </a:cubicBezTo>
                  <a:cubicBezTo>
                    <a:pt x="4786" y="8097"/>
                    <a:pt x="4786" y="8192"/>
                    <a:pt x="4858" y="8252"/>
                  </a:cubicBezTo>
                  <a:cubicBezTo>
                    <a:pt x="5453" y="8776"/>
                    <a:pt x="5453" y="8835"/>
                    <a:pt x="5572" y="8835"/>
                  </a:cubicBezTo>
                  <a:cubicBezTo>
                    <a:pt x="6112" y="8834"/>
                    <a:pt x="6596" y="8834"/>
                    <a:pt x="7031" y="8834"/>
                  </a:cubicBezTo>
                  <a:cubicBezTo>
                    <a:pt x="8939" y="8834"/>
                    <a:pt x="9885" y="8843"/>
                    <a:pt x="10363" y="8843"/>
                  </a:cubicBezTo>
                  <a:cubicBezTo>
                    <a:pt x="10878" y="8843"/>
                    <a:pt x="10850" y="8832"/>
                    <a:pt x="10894" y="8788"/>
                  </a:cubicBezTo>
                  <a:lnTo>
                    <a:pt x="11466" y="8276"/>
                  </a:lnTo>
                  <a:cubicBezTo>
                    <a:pt x="11549" y="8216"/>
                    <a:pt x="11549" y="8109"/>
                    <a:pt x="11490" y="8037"/>
                  </a:cubicBezTo>
                  <a:cubicBezTo>
                    <a:pt x="11421" y="7976"/>
                    <a:pt x="11357" y="7950"/>
                    <a:pt x="11301" y="7950"/>
                  </a:cubicBezTo>
                  <a:cubicBezTo>
                    <a:pt x="11259" y="7950"/>
                    <a:pt x="11222" y="7964"/>
                    <a:pt x="11192" y="7990"/>
                  </a:cubicBezTo>
                  <a:lnTo>
                    <a:pt x="10668" y="8466"/>
                  </a:lnTo>
                  <a:lnTo>
                    <a:pt x="10085" y="8466"/>
                  </a:lnTo>
                  <a:lnTo>
                    <a:pt x="10085" y="8240"/>
                  </a:lnTo>
                  <a:cubicBezTo>
                    <a:pt x="10085" y="7656"/>
                    <a:pt x="9680" y="7371"/>
                    <a:pt x="9620" y="7287"/>
                  </a:cubicBezTo>
                  <a:lnTo>
                    <a:pt x="10299" y="7287"/>
                  </a:lnTo>
                  <a:cubicBezTo>
                    <a:pt x="10966" y="7287"/>
                    <a:pt x="11513" y="6740"/>
                    <a:pt x="11513" y="6073"/>
                  </a:cubicBezTo>
                  <a:cubicBezTo>
                    <a:pt x="11513" y="5990"/>
                    <a:pt x="11466" y="5930"/>
                    <a:pt x="11406" y="5906"/>
                  </a:cubicBezTo>
                  <a:lnTo>
                    <a:pt x="11228" y="5835"/>
                  </a:lnTo>
                  <a:cubicBezTo>
                    <a:pt x="11168" y="4061"/>
                    <a:pt x="9716" y="2632"/>
                    <a:pt x="7930" y="2632"/>
                  </a:cubicBezTo>
                  <a:lnTo>
                    <a:pt x="7703" y="2632"/>
                  </a:lnTo>
                  <a:cubicBezTo>
                    <a:pt x="7620" y="2525"/>
                    <a:pt x="7477" y="2453"/>
                    <a:pt x="7346" y="2453"/>
                  </a:cubicBezTo>
                  <a:lnTo>
                    <a:pt x="6370" y="2453"/>
                  </a:lnTo>
                  <a:lnTo>
                    <a:pt x="6370" y="2239"/>
                  </a:lnTo>
                  <a:lnTo>
                    <a:pt x="6620" y="2239"/>
                  </a:lnTo>
                  <a:cubicBezTo>
                    <a:pt x="6703" y="2239"/>
                    <a:pt x="6775" y="2168"/>
                    <a:pt x="6775" y="2084"/>
                  </a:cubicBezTo>
                  <a:lnTo>
                    <a:pt x="6775" y="1525"/>
                  </a:lnTo>
                  <a:cubicBezTo>
                    <a:pt x="6775" y="1441"/>
                    <a:pt x="6703" y="1370"/>
                    <a:pt x="6620" y="1370"/>
                  </a:cubicBezTo>
                  <a:lnTo>
                    <a:pt x="6584" y="1370"/>
                  </a:lnTo>
                  <a:lnTo>
                    <a:pt x="6584" y="1263"/>
                  </a:lnTo>
                  <a:cubicBezTo>
                    <a:pt x="9701" y="1479"/>
                    <a:pt x="9808" y="1489"/>
                    <a:pt x="9837" y="1489"/>
                  </a:cubicBezTo>
                  <a:cubicBezTo>
                    <a:pt x="9840" y="1489"/>
                    <a:pt x="9842" y="1489"/>
                    <a:pt x="9846" y="1489"/>
                  </a:cubicBezTo>
                  <a:cubicBezTo>
                    <a:pt x="10489" y="1489"/>
                    <a:pt x="10799" y="691"/>
                    <a:pt x="10335" y="263"/>
                  </a:cubicBezTo>
                  <a:cubicBezTo>
                    <a:pt x="10202" y="141"/>
                    <a:pt x="10029" y="71"/>
                    <a:pt x="9842" y="71"/>
                  </a:cubicBezTo>
                  <a:cubicBezTo>
                    <a:pt x="9828" y="71"/>
                    <a:pt x="9813" y="71"/>
                    <a:pt x="9799" y="72"/>
                  </a:cubicBezTo>
                  <a:lnTo>
                    <a:pt x="8989" y="132"/>
                  </a:lnTo>
                  <a:cubicBezTo>
                    <a:pt x="8894" y="132"/>
                    <a:pt x="8823" y="215"/>
                    <a:pt x="8823" y="310"/>
                  </a:cubicBezTo>
                  <a:cubicBezTo>
                    <a:pt x="8823" y="394"/>
                    <a:pt x="8906" y="477"/>
                    <a:pt x="9001" y="477"/>
                  </a:cubicBezTo>
                  <a:lnTo>
                    <a:pt x="9823" y="417"/>
                  </a:lnTo>
                  <a:cubicBezTo>
                    <a:pt x="9836" y="416"/>
                    <a:pt x="9849" y="415"/>
                    <a:pt x="9861" y="415"/>
                  </a:cubicBezTo>
                  <a:cubicBezTo>
                    <a:pt x="10170" y="415"/>
                    <a:pt x="10325" y="820"/>
                    <a:pt x="10097" y="1049"/>
                  </a:cubicBezTo>
                  <a:cubicBezTo>
                    <a:pt x="10025" y="1132"/>
                    <a:pt x="9918" y="1156"/>
                    <a:pt x="9823" y="1156"/>
                  </a:cubicBezTo>
                  <a:lnTo>
                    <a:pt x="6620" y="929"/>
                  </a:lnTo>
                  <a:lnTo>
                    <a:pt x="6620" y="656"/>
                  </a:lnTo>
                  <a:lnTo>
                    <a:pt x="8132" y="548"/>
                  </a:lnTo>
                  <a:cubicBezTo>
                    <a:pt x="8227" y="548"/>
                    <a:pt x="8299" y="453"/>
                    <a:pt x="8299" y="370"/>
                  </a:cubicBezTo>
                  <a:cubicBezTo>
                    <a:pt x="8299" y="275"/>
                    <a:pt x="8215" y="203"/>
                    <a:pt x="8120" y="203"/>
                  </a:cubicBezTo>
                  <a:lnTo>
                    <a:pt x="6489" y="322"/>
                  </a:lnTo>
                  <a:cubicBezTo>
                    <a:pt x="6358" y="108"/>
                    <a:pt x="6150" y="1"/>
                    <a:pt x="5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9451;p60">
            <a:extLst>
              <a:ext uri="{FF2B5EF4-FFF2-40B4-BE49-F238E27FC236}">
                <a16:creationId xmlns:a16="http://schemas.microsoft.com/office/drawing/2014/main" id="{DF33D018-CC00-A236-6FC1-6E42A79C3C51}"/>
              </a:ext>
            </a:extLst>
          </p:cNvPr>
          <p:cNvSpPr/>
          <p:nvPr/>
        </p:nvSpPr>
        <p:spPr>
          <a:xfrm>
            <a:off x="5754137" y="1824815"/>
            <a:ext cx="370569" cy="293958"/>
          </a:xfrm>
          <a:custGeom>
            <a:avLst/>
            <a:gdLst/>
            <a:ahLst/>
            <a:cxnLst/>
            <a:rect l="l" t="t" r="r" b="b"/>
            <a:pathLst>
              <a:path w="11633" h="9228" extrusionOk="0">
                <a:moveTo>
                  <a:pt x="7227" y="2193"/>
                </a:moveTo>
                <a:cubicBezTo>
                  <a:pt x="7085" y="2384"/>
                  <a:pt x="6989" y="2622"/>
                  <a:pt x="6989" y="2896"/>
                </a:cubicBezTo>
                <a:lnTo>
                  <a:pt x="6989" y="5098"/>
                </a:lnTo>
                <a:cubicBezTo>
                  <a:pt x="6989" y="5241"/>
                  <a:pt x="7037" y="5360"/>
                  <a:pt x="7108" y="5479"/>
                </a:cubicBezTo>
                <a:cubicBezTo>
                  <a:pt x="6954" y="5539"/>
                  <a:pt x="6787" y="5622"/>
                  <a:pt x="6656" y="5717"/>
                </a:cubicBezTo>
                <a:cubicBezTo>
                  <a:pt x="6632" y="2312"/>
                  <a:pt x="6692" y="2443"/>
                  <a:pt x="6608" y="2193"/>
                </a:cubicBezTo>
                <a:close/>
                <a:moveTo>
                  <a:pt x="5680" y="1"/>
                </a:moveTo>
                <a:cubicBezTo>
                  <a:pt x="5672" y="1"/>
                  <a:pt x="5664" y="1"/>
                  <a:pt x="5656" y="2"/>
                </a:cubicBezTo>
                <a:cubicBezTo>
                  <a:pt x="5561" y="26"/>
                  <a:pt x="5501" y="110"/>
                  <a:pt x="5513" y="217"/>
                </a:cubicBezTo>
                <a:lnTo>
                  <a:pt x="5846" y="1729"/>
                </a:lnTo>
                <a:lnTo>
                  <a:pt x="5263" y="1729"/>
                </a:lnTo>
                <a:lnTo>
                  <a:pt x="4965" y="336"/>
                </a:lnTo>
                <a:cubicBezTo>
                  <a:pt x="4955" y="255"/>
                  <a:pt x="4885" y="200"/>
                  <a:pt x="4805" y="200"/>
                </a:cubicBezTo>
                <a:cubicBezTo>
                  <a:pt x="4791" y="200"/>
                  <a:pt x="4777" y="201"/>
                  <a:pt x="4763" y="205"/>
                </a:cubicBezTo>
                <a:cubicBezTo>
                  <a:pt x="4668" y="217"/>
                  <a:pt x="4608" y="300"/>
                  <a:pt x="4620" y="407"/>
                </a:cubicBezTo>
                <a:lnTo>
                  <a:pt x="4906" y="1753"/>
                </a:lnTo>
                <a:lnTo>
                  <a:pt x="2417" y="1753"/>
                </a:lnTo>
                <a:cubicBezTo>
                  <a:pt x="1084" y="1753"/>
                  <a:pt x="0" y="2836"/>
                  <a:pt x="0" y="4170"/>
                </a:cubicBezTo>
                <a:lnTo>
                  <a:pt x="0" y="6289"/>
                </a:lnTo>
                <a:cubicBezTo>
                  <a:pt x="0" y="7018"/>
                  <a:pt x="582" y="7579"/>
                  <a:pt x="1279" y="7579"/>
                </a:cubicBezTo>
                <a:cubicBezTo>
                  <a:pt x="1367" y="7579"/>
                  <a:pt x="1457" y="7570"/>
                  <a:pt x="1548" y="7551"/>
                </a:cubicBezTo>
                <a:lnTo>
                  <a:pt x="1762" y="7503"/>
                </a:lnTo>
                <a:cubicBezTo>
                  <a:pt x="1858" y="7491"/>
                  <a:pt x="1917" y="7408"/>
                  <a:pt x="1905" y="7301"/>
                </a:cubicBezTo>
                <a:cubicBezTo>
                  <a:pt x="1885" y="7220"/>
                  <a:pt x="1822" y="7165"/>
                  <a:pt x="1737" y="7165"/>
                </a:cubicBezTo>
                <a:cubicBezTo>
                  <a:pt x="1722" y="7165"/>
                  <a:pt x="1707" y="7166"/>
                  <a:pt x="1691" y="7170"/>
                </a:cubicBezTo>
                <a:lnTo>
                  <a:pt x="1465" y="7206"/>
                </a:lnTo>
                <a:cubicBezTo>
                  <a:pt x="1399" y="7219"/>
                  <a:pt x="1334" y="7225"/>
                  <a:pt x="1270" y="7225"/>
                </a:cubicBezTo>
                <a:cubicBezTo>
                  <a:pt x="755" y="7225"/>
                  <a:pt x="322" y="6817"/>
                  <a:pt x="322" y="6277"/>
                </a:cubicBezTo>
                <a:lnTo>
                  <a:pt x="322" y="4158"/>
                </a:lnTo>
                <a:cubicBezTo>
                  <a:pt x="322" y="3015"/>
                  <a:pt x="1262" y="2074"/>
                  <a:pt x="2405" y="2074"/>
                </a:cubicBezTo>
                <a:lnTo>
                  <a:pt x="5846" y="2074"/>
                </a:lnTo>
                <a:cubicBezTo>
                  <a:pt x="6049" y="2074"/>
                  <a:pt x="6215" y="2241"/>
                  <a:pt x="6215" y="2443"/>
                </a:cubicBezTo>
                <a:lnTo>
                  <a:pt x="6215" y="5825"/>
                </a:lnTo>
                <a:cubicBezTo>
                  <a:pt x="6215" y="5979"/>
                  <a:pt x="6144" y="6122"/>
                  <a:pt x="6025" y="6217"/>
                </a:cubicBezTo>
                <a:cubicBezTo>
                  <a:pt x="5858" y="6348"/>
                  <a:pt x="6227" y="6229"/>
                  <a:pt x="2560" y="6968"/>
                </a:cubicBezTo>
                <a:cubicBezTo>
                  <a:pt x="2465" y="6991"/>
                  <a:pt x="2405" y="7075"/>
                  <a:pt x="2417" y="7182"/>
                </a:cubicBezTo>
                <a:cubicBezTo>
                  <a:pt x="2439" y="7258"/>
                  <a:pt x="2511" y="7314"/>
                  <a:pt x="2595" y="7314"/>
                </a:cubicBezTo>
                <a:cubicBezTo>
                  <a:pt x="2603" y="7314"/>
                  <a:pt x="2611" y="7314"/>
                  <a:pt x="2620" y="7313"/>
                </a:cubicBezTo>
                <a:lnTo>
                  <a:pt x="5203" y="6789"/>
                </a:lnTo>
                <a:lnTo>
                  <a:pt x="5203" y="6789"/>
                </a:lnTo>
                <a:cubicBezTo>
                  <a:pt x="5251" y="7360"/>
                  <a:pt x="5203" y="8027"/>
                  <a:pt x="4918" y="8396"/>
                </a:cubicBezTo>
                <a:cubicBezTo>
                  <a:pt x="4858" y="8480"/>
                  <a:pt x="4882" y="8575"/>
                  <a:pt x="4953" y="8634"/>
                </a:cubicBezTo>
                <a:cubicBezTo>
                  <a:pt x="4984" y="8660"/>
                  <a:pt x="5022" y="8672"/>
                  <a:pt x="5059" y="8672"/>
                </a:cubicBezTo>
                <a:cubicBezTo>
                  <a:pt x="5108" y="8672"/>
                  <a:pt x="5158" y="8651"/>
                  <a:pt x="5191" y="8611"/>
                </a:cubicBezTo>
                <a:cubicBezTo>
                  <a:pt x="5596" y="8075"/>
                  <a:pt x="5572" y="7170"/>
                  <a:pt x="5549" y="6729"/>
                </a:cubicBezTo>
                <a:cubicBezTo>
                  <a:pt x="5834" y="6670"/>
                  <a:pt x="5930" y="6670"/>
                  <a:pt x="6096" y="6587"/>
                </a:cubicBezTo>
                <a:lnTo>
                  <a:pt x="6096" y="6587"/>
                </a:lnTo>
                <a:cubicBezTo>
                  <a:pt x="6168" y="7372"/>
                  <a:pt x="6108" y="8325"/>
                  <a:pt x="5632" y="8956"/>
                </a:cubicBezTo>
                <a:cubicBezTo>
                  <a:pt x="5572" y="9027"/>
                  <a:pt x="5596" y="9134"/>
                  <a:pt x="5668" y="9194"/>
                </a:cubicBezTo>
                <a:cubicBezTo>
                  <a:pt x="5696" y="9217"/>
                  <a:pt x="5729" y="9228"/>
                  <a:pt x="5763" y="9228"/>
                </a:cubicBezTo>
                <a:cubicBezTo>
                  <a:pt x="5815" y="9228"/>
                  <a:pt x="5869" y="9202"/>
                  <a:pt x="5906" y="9158"/>
                </a:cubicBezTo>
                <a:cubicBezTo>
                  <a:pt x="6489" y="8396"/>
                  <a:pt x="6549" y="7229"/>
                  <a:pt x="6394" y="6301"/>
                </a:cubicBezTo>
                <a:cubicBezTo>
                  <a:pt x="6632" y="6098"/>
                  <a:pt x="6930" y="5777"/>
                  <a:pt x="7406" y="5777"/>
                </a:cubicBezTo>
                <a:cubicBezTo>
                  <a:pt x="7418" y="5777"/>
                  <a:pt x="7513" y="5813"/>
                  <a:pt x="7561" y="5813"/>
                </a:cubicBezTo>
                <a:cubicBezTo>
                  <a:pt x="7680" y="5813"/>
                  <a:pt x="7799" y="5777"/>
                  <a:pt x="7894" y="5717"/>
                </a:cubicBezTo>
                <a:lnTo>
                  <a:pt x="10978" y="3908"/>
                </a:lnTo>
                <a:cubicBezTo>
                  <a:pt x="11323" y="3693"/>
                  <a:pt x="11549" y="3324"/>
                  <a:pt x="11549" y="2919"/>
                </a:cubicBezTo>
                <a:cubicBezTo>
                  <a:pt x="11633" y="2241"/>
                  <a:pt x="11121" y="1729"/>
                  <a:pt x="10490" y="1729"/>
                </a:cubicBezTo>
                <a:cubicBezTo>
                  <a:pt x="10406" y="1729"/>
                  <a:pt x="10323" y="1812"/>
                  <a:pt x="10323" y="1895"/>
                </a:cubicBezTo>
                <a:cubicBezTo>
                  <a:pt x="10323" y="1991"/>
                  <a:pt x="10406" y="2062"/>
                  <a:pt x="10490" y="2062"/>
                </a:cubicBezTo>
                <a:cubicBezTo>
                  <a:pt x="10942" y="2062"/>
                  <a:pt x="11299" y="2419"/>
                  <a:pt x="11299" y="2860"/>
                </a:cubicBezTo>
                <a:cubicBezTo>
                  <a:pt x="11299" y="3146"/>
                  <a:pt x="11145" y="3419"/>
                  <a:pt x="10895" y="3562"/>
                </a:cubicBezTo>
                <a:lnTo>
                  <a:pt x="7811" y="5384"/>
                </a:lnTo>
                <a:cubicBezTo>
                  <a:pt x="7756" y="5416"/>
                  <a:pt x="7698" y="5430"/>
                  <a:pt x="7642" y="5430"/>
                </a:cubicBezTo>
                <a:cubicBezTo>
                  <a:pt x="7463" y="5430"/>
                  <a:pt x="7299" y="5288"/>
                  <a:pt x="7299" y="5098"/>
                </a:cubicBezTo>
                <a:lnTo>
                  <a:pt x="7299" y="2896"/>
                </a:lnTo>
                <a:cubicBezTo>
                  <a:pt x="7299" y="2431"/>
                  <a:pt x="7680" y="2074"/>
                  <a:pt x="8120" y="2074"/>
                </a:cubicBezTo>
                <a:lnTo>
                  <a:pt x="9704" y="2074"/>
                </a:lnTo>
                <a:cubicBezTo>
                  <a:pt x="9787" y="2074"/>
                  <a:pt x="9859" y="2003"/>
                  <a:pt x="9859" y="1907"/>
                </a:cubicBezTo>
                <a:cubicBezTo>
                  <a:pt x="9859" y="1824"/>
                  <a:pt x="9787" y="1753"/>
                  <a:pt x="9704" y="1753"/>
                </a:cubicBezTo>
                <a:lnTo>
                  <a:pt x="9061" y="1753"/>
                </a:lnTo>
                <a:lnTo>
                  <a:pt x="9347" y="407"/>
                </a:lnTo>
                <a:cubicBezTo>
                  <a:pt x="9359" y="312"/>
                  <a:pt x="9299" y="229"/>
                  <a:pt x="9204" y="205"/>
                </a:cubicBezTo>
                <a:cubicBezTo>
                  <a:pt x="9191" y="201"/>
                  <a:pt x="9179" y="200"/>
                  <a:pt x="9166" y="200"/>
                </a:cubicBezTo>
                <a:cubicBezTo>
                  <a:pt x="9094" y="200"/>
                  <a:pt x="9022" y="255"/>
                  <a:pt x="9001" y="336"/>
                </a:cubicBezTo>
                <a:lnTo>
                  <a:pt x="8704" y="1729"/>
                </a:lnTo>
                <a:lnTo>
                  <a:pt x="8120" y="1729"/>
                </a:lnTo>
                <a:lnTo>
                  <a:pt x="8454" y="217"/>
                </a:lnTo>
                <a:cubicBezTo>
                  <a:pt x="8466" y="121"/>
                  <a:pt x="8406" y="38"/>
                  <a:pt x="8311" y="2"/>
                </a:cubicBezTo>
                <a:cubicBezTo>
                  <a:pt x="8304" y="1"/>
                  <a:pt x="8296" y="1"/>
                  <a:pt x="8289" y="1"/>
                </a:cubicBezTo>
                <a:cubicBezTo>
                  <a:pt x="8212" y="1"/>
                  <a:pt x="8130" y="57"/>
                  <a:pt x="8108" y="133"/>
                </a:cubicBezTo>
                <a:lnTo>
                  <a:pt x="7751" y="1788"/>
                </a:lnTo>
                <a:cubicBezTo>
                  <a:pt x="7692" y="1812"/>
                  <a:pt x="7632" y="1836"/>
                  <a:pt x="7585" y="1848"/>
                </a:cubicBezTo>
                <a:lnTo>
                  <a:pt x="6263" y="1848"/>
                </a:lnTo>
                <a:cubicBezTo>
                  <a:pt x="6251" y="1836"/>
                  <a:pt x="6227" y="1836"/>
                  <a:pt x="6215" y="1824"/>
                </a:cubicBezTo>
                <a:lnTo>
                  <a:pt x="5858" y="133"/>
                </a:lnTo>
                <a:cubicBezTo>
                  <a:pt x="5847" y="57"/>
                  <a:pt x="5767" y="1"/>
                  <a:pt x="5680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" name="Google Shape;9452;p60">
            <a:extLst>
              <a:ext uri="{FF2B5EF4-FFF2-40B4-BE49-F238E27FC236}">
                <a16:creationId xmlns:a16="http://schemas.microsoft.com/office/drawing/2014/main" id="{D642F907-47EF-AB41-6037-3FD1CB1DAD48}"/>
              </a:ext>
            </a:extLst>
          </p:cNvPr>
          <p:cNvGrpSpPr/>
          <p:nvPr/>
        </p:nvGrpSpPr>
        <p:grpSpPr>
          <a:xfrm>
            <a:off x="6195998" y="1802102"/>
            <a:ext cx="368308" cy="338746"/>
            <a:chOff x="6195998" y="1983102"/>
            <a:chExt cx="368308" cy="33874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63" name="Google Shape;9453;p60">
              <a:extLst>
                <a:ext uri="{FF2B5EF4-FFF2-40B4-BE49-F238E27FC236}">
                  <a16:creationId xmlns:a16="http://schemas.microsoft.com/office/drawing/2014/main" id="{A5003192-BE25-0EF4-B8E2-BB253B60A81E}"/>
                </a:ext>
              </a:extLst>
            </p:cNvPr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9454;p60">
              <a:extLst>
                <a:ext uri="{FF2B5EF4-FFF2-40B4-BE49-F238E27FC236}">
                  <a16:creationId xmlns:a16="http://schemas.microsoft.com/office/drawing/2014/main" id="{A124786A-5D97-8425-A036-B02E7E17A530}"/>
                </a:ext>
              </a:extLst>
            </p:cNvPr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9455;p60">
              <a:extLst>
                <a:ext uri="{FF2B5EF4-FFF2-40B4-BE49-F238E27FC236}">
                  <a16:creationId xmlns:a16="http://schemas.microsoft.com/office/drawing/2014/main" id="{B13C108A-8F89-C004-1E70-6819520BB07F}"/>
                </a:ext>
              </a:extLst>
            </p:cNvPr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9456;p60">
            <a:extLst>
              <a:ext uri="{FF2B5EF4-FFF2-40B4-BE49-F238E27FC236}">
                <a16:creationId xmlns:a16="http://schemas.microsoft.com/office/drawing/2014/main" id="{27672824-2C82-C4D0-5C27-BDEB295DD60C}"/>
              </a:ext>
            </a:extLst>
          </p:cNvPr>
          <p:cNvGrpSpPr/>
          <p:nvPr/>
        </p:nvGrpSpPr>
        <p:grpSpPr>
          <a:xfrm>
            <a:off x="7542031" y="1830835"/>
            <a:ext cx="369072" cy="280037"/>
            <a:chOff x="7542031" y="2011835"/>
            <a:chExt cx="369072" cy="28003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67" name="Google Shape;9457;p60">
              <a:extLst>
                <a:ext uri="{FF2B5EF4-FFF2-40B4-BE49-F238E27FC236}">
                  <a16:creationId xmlns:a16="http://schemas.microsoft.com/office/drawing/2014/main" id="{4252EB14-08CA-45DD-A157-4D1977DCA0ED}"/>
                </a:ext>
              </a:extLst>
            </p:cNvPr>
            <p:cNvSpPr/>
            <p:nvPr/>
          </p:nvSpPr>
          <p:spPr>
            <a:xfrm>
              <a:off x="7542413" y="2281615"/>
              <a:ext cx="368308" cy="10257"/>
            </a:xfrm>
            <a:custGeom>
              <a:avLst/>
              <a:gdLst/>
              <a:ahLst/>
              <a:cxnLst/>
              <a:rect l="l" t="t" r="r" b="b"/>
              <a:pathLst>
                <a:path w="1156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1395" y="322"/>
                  </a:lnTo>
                  <a:cubicBezTo>
                    <a:pt x="11490" y="322"/>
                    <a:pt x="11561" y="250"/>
                    <a:pt x="11561" y="155"/>
                  </a:cubicBezTo>
                  <a:cubicBezTo>
                    <a:pt x="11561" y="72"/>
                    <a:pt x="11490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9458;p60">
              <a:extLst>
                <a:ext uri="{FF2B5EF4-FFF2-40B4-BE49-F238E27FC236}">
                  <a16:creationId xmlns:a16="http://schemas.microsoft.com/office/drawing/2014/main" id="{C95A8A83-82D7-6C1E-3AAA-F71C9DC3C405}"/>
                </a:ext>
              </a:extLst>
            </p:cNvPr>
            <p:cNvSpPr/>
            <p:nvPr/>
          </p:nvSpPr>
          <p:spPr>
            <a:xfrm>
              <a:off x="7542031" y="2117753"/>
              <a:ext cx="369072" cy="108753"/>
            </a:xfrm>
            <a:custGeom>
              <a:avLst/>
              <a:gdLst/>
              <a:ahLst/>
              <a:cxnLst/>
              <a:rect l="l" t="t" r="r" b="b"/>
              <a:pathLst>
                <a:path w="11586" h="3414" extrusionOk="0">
                  <a:moveTo>
                    <a:pt x="191" y="1"/>
                  </a:moveTo>
                  <a:cubicBezTo>
                    <a:pt x="96" y="1"/>
                    <a:pt x="24" y="72"/>
                    <a:pt x="24" y="167"/>
                  </a:cubicBezTo>
                  <a:cubicBezTo>
                    <a:pt x="24" y="263"/>
                    <a:pt x="96" y="334"/>
                    <a:pt x="191" y="334"/>
                  </a:cubicBezTo>
                  <a:lnTo>
                    <a:pt x="3298" y="334"/>
                  </a:lnTo>
                  <a:cubicBezTo>
                    <a:pt x="3501" y="334"/>
                    <a:pt x="3656" y="525"/>
                    <a:pt x="3608" y="715"/>
                  </a:cubicBezTo>
                  <a:cubicBezTo>
                    <a:pt x="3584" y="858"/>
                    <a:pt x="3560" y="1001"/>
                    <a:pt x="3560" y="1156"/>
                  </a:cubicBezTo>
                  <a:cubicBezTo>
                    <a:pt x="3417" y="953"/>
                    <a:pt x="3298" y="775"/>
                    <a:pt x="3013" y="775"/>
                  </a:cubicBezTo>
                  <a:cubicBezTo>
                    <a:pt x="2584" y="775"/>
                    <a:pt x="2524" y="1227"/>
                    <a:pt x="2298" y="1227"/>
                  </a:cubicBezTo>
                  <a:cubicBezTo>
                    <a:pt x="2084" y="1227"/>
                    <a:pt x="2036" y="775"/>
                    <a:pt x="1584" y="775"/>
                  </a:cubicBezTo>
                  <a:cubicBezTo>
                    <a:pt x="1143" y="775"/>
                    <a:pt x="1096" y="1227"/>
                    <a:pt x="870" y="1227"/>
                  </a:cubicBezTo>
                  <a:cubicBezTo>
                    <a:pt x="655" y="1227"/>
                    <a:pt x="608" y="775"/>
                    <a:pt x="155" y="775"/>
                  </a:cubicBezTo>
                  <a:cubicBezTo>
                    <a:pt x="72" y="775"/>
                    <a:pt x="0" y="858"/>
                    <a:pt x="0" y="941"/>
                  </a:cubicBezTo>
                  <a:cubicBezTo>
                    <a:pt x="0" y="1037"/>
                    <a:pt x="72" y="1108"/>
                    <a:pt x="155" y="1108"/>
                  </a:cubicBezTo>
                  <a:cubicBezTo>
                    <a:pt x="250" y="1108"/>
                    <a:pt x="298" y="1156"/>
                    <a:pt x="381" y="1275"/>
                  </a:cubicBezTo>
                  <a:cubicBezTo>
                    <a:pt x="489" y="1394"/>
                    <a:pt x="608" y="1572"/>
                    <a:pt x="870" y="1572"/>
                  </a:cubicBezTo>
                  <a:cubicBezTo>
                    <a:pt x="1310" y="1572"/>
                    <a:pt x="1370" y="1120"/>
                    <a:pt x="1584" y="1120"/>
                  </a:cubicBezTo>
                  <a:cubicBezTo>
                    <a:pt x="1810" y="1120"/>
                    <a:pt x="1858" y="1572"/>
                    <a:pt x="2298" y="1572"/>
                  </a:cubicBezTo>
                  <a:cubicBezTo>
                    <a:pt x="2751" y="1572"/>
                    <a:pt x="2798" y="1120"/>
                    <a:pt x="3013" y="1120"/>
                  </a:cubicBezTo>
                  <a:cubicBezTo>
                    <a:pt x="3227" y="1120"/>
                    <a:pt x="3251" y="1465"/>
                    <a:pt x="3596" y="1549"/>
                  </a:cubicBezTo>
                  <a:cubicBezTo>
                    <a:pt x="3788" y="2713"/>
                    <a:pt x="4782" y="3414"/>
                    <a:pt x="5807" y="3414"/>
                  </a:cubicBezTo>
                  <a:cubicBezTo>
                    <a:pt x="6375" y="3414"/>
                    <a:pt x="6952" y="3199"/>
                    <a:pt x="7406" y="2727"/>
                  </a:cubicBezTo>
                  <a:cubicBezTo>
                    <a:pt x="7739" y="2406"/>
                    <a:pt x="7930" y="1989"/>
                    <a:pt x="8001" y="1549"/>
                  </a:cubicBezTo>
                  <a:cubicBezTo>
                    <a:pt x="8335" y="1465"/>
                    <a:pt x="8370" y="1120"/>
                    <a:pt x="8573" y="1120"/>
                  </a:cubicBezTo>
                  <a:cubicBezTo>
                    <a:pt x="8787" y="1120"/>
                    <a:pt x="8835" y="1572"/>
                    <a:pt x="9287" y="1572"/>
                  </a:cubicBezTo>
                  <a:cubicBezTo>
                    <a:pt x="9728" y="1572"/>
                    <a:pt x="9775" y="1120"/>
                    <a:pt x="10002" y="1120"/>
                  </a:cubicBezTo>
                  <a:cubicBezTo>
                    <a:pt x="10216" y="1120"/>
                    <a:pt x="10264" y="1572"/>
                    <a:pt x="10716" y="1572"/>
                  </a:cubicBezTo>
                  <a:cubicBezTo>
                    <a:pt x="11157" y="1572"/>
                    <a:pt x="11204" y="1120"/>
                    <a:pt x="11430" y="1120"/>
                  </a:cubicBezTo>
                  <a:cubicBezTo>
                    <a:pt x="11514" y="1120"/>
                    <a:pt x="11585" y="1048"/>
                    <a:pt x="11585" y="953"/>
                  </a:cubicBezTo>
                  <a:cubicBezTo>
                    <a:pt x="11585" y="870"/>
                    <a:pt x="11514" y="798"/>
                    <a:pt x="11430" y="798"/>
                  </a:cubicBezTo>
                  <a:cubicBezTo>
                    <a:pt x="10990" y="798"/>
                    <a:pt x="10930" y="1239"/>
                    <a:pt x="10716" y="1239"/>
                  </a:cubicBezTo>
                  <a:cubicBezTo>
                    <a:pt x="10490" y="1239"/>
                    <a:pt x="10442" y="798"/>
                    <a:pt x="10002" y="798"/>
                  </a:cubicBezTo>
                  <a:cubicBezTo>
                    <a:pt x="9561" y="798"/>
                    <a:pt x="9502" y="1239"/>
                    <a:pt x="9287" y="1239"/>
                  </a:cubicBezTo>
                  <a:cubicBezTo>
                    <a:pt x="9061" y="1239"/>
                    <a:pt x="9013" y="798"/>
                    <a:pt x="8573" y="798"/>
                  </a:cubicBezTo>
                  <a:cubicBezTo>
                    <a:pt x="8287" y="798"/>
                    <a:pt x="8168" y="977"/>
                    <a:pt x="8037" y="1132"/>
                  </a:cubicBezTo>
                  <a:cubicBezTo>
                    <a:pt x="8037" y="1001"/>
                    <a:pt x="8013" y="858"/>
                    <a:pt x="7989" y="715"/>
                  </a:cubicBezTo>
                  <a:cubicBezTo>
                    <a:pt x="7942" y="525"/>
                    <a:pt x="8097" y="334"/>
                    <a:pt x="8299" y="334"/>
                  </a:cubicBezTo>
                  <a:lnTo>
                    <a:pt x="11407" y="334"/>
                  </a:lnTo>
                  <a:cubicBezTo>
                    <a:pt x="11502" y="334"/>
                    <a:pt x="11573" y="263"/>
                    <a:pt x="11573" y="167"/>
                  </a:cubicBezTo>
                  <a:cubicBezTo>
                    <a:pt x="11573" y="72"/>
                    <a:pt x="11502" y="1"/>
                    <a:pt x="11407" y="1"/>
                  </a:cubicBezTo>
                  <a:lnTo>
                    <a:pt x="8299" y="1"/>
                  </a:lnTo>
                  <a:cubicBezTo>
                    <a:pt x="8109" y="1"/>
                    <a:pt x="7918" y="96"/>
                    <a:pt x="7799" y="239"/>
                  </a:cubicBezTo>
                  <a:cubicBezTo>
                    <a:pt x="7680" y="394"/>
                    <a:pt x="7620" y="596"/>
                    <a:pt x="7656" y="787"/>
                  </a:cubicBezTo>
                  <a:cubicBezTo>
                    <a:pt x="7935" y="2081"/>
                    <a:pt x="6886" y="3086"/>
                    <a:pt x="5777" y="3086"/>
                  </a:cubicBezTo>
                  <a:cubicBezTo>
                    <a:pt x="5325" y="3086"/>
                    <a:pt x="4863" y="2919"/>
                    <a:pt x="4477" y="2537"/>
                  </a:cubicBezTo>
                  <a:cubicBezTo>
                    <a:pt x="4001" y="2060"/>
                    <a:pt x="3822" y="1406"/>
                    <a:pt x="3953" y="787"/>
                  </a:cubicBezTo>
                  <a:cubicBezTo>
                    <a:pt x="4037" y="394"/>
                    <a:pt x="3727" y="1"/>
                    <a:pt x="3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9459;p60">
              <a:extLst>
                <a:ext uri="{FF2B5EF4-FFF2-40B4-BE49-F238E27FC236}">
                  <a16:creationId xmlns:a16="http://schemas.microsoft.com/office/drawing/2014/main" id="{BE3B7E92-3756-BE9D-E3D8-72128DC2D7B0}"/>
                </a:ext>
              </a:extLst>
            </p:cNvPr>
            <p:cNvSpPr/>
            <p:nvPr/>
          </p:nvSpPr>
          <p:spPr>
            <a:xfrm>
              <a:off x="7636099" y="2216376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43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24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9460;p60">
              <a:extLst>
                <a:ext uri="{FF2B5EF4-FFF2-40B4-BE49-F238E27FC236}">
                  <a16:creationId xmlns:a16="http://schemas.microsoft.com/office/drawing/2014/main" id="{24BF9922-194A-DBA6-8B0D-AE8BA7D27C70}"/>
                </a:ext>
              </a:extLst>
            </p:cNvPr>
            <p:cNvSpPr/>
            <p:nvPr/>
          </p:nvSpPr>
          <p:spPr>
            <a:xfrm>
              <a:off x="7559105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143"/>
                    <a:pt x="453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9461;p60">
              <a:extLst>
                <a:ext uri="{FF2B5EF4-FFF2-40B4-BE49-F238E27FC236}">
                  <a16:creationId xmlns:a16="http://schemas.microsoft.com/office/drawing/2014/main" id="{AB363B16-2001-DE72-5DF6-6B90101EC3B5}"/>
                </a:ext>
              </a:extLst>
            </p:cNvPr>
            <p:cNvSpPr/>
            <p:nvPr/>
          </p:nvSpPr>
          <p:spPr>
            <a:xfrm>
              <a:off x="7582614" y="2194365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9462;p60">
              <a:extLst>
                <a:ext uri="{FF2B5EF4-FFF2-40B4-BE49-F238E27FC236}">
                  <a16:creationId xmlns:a16="http://schemas.microsoft.com/office/drawing/2014/main" id="{D713F7EB-87C7-4304-0F55-6AF8C6C4E5DA}"/>
                </a:ext>
              </a:extLst>
            </p:cNvPr>
            <p:cNvSpPr/>
            <p:nvPr/>
          </p:nvSpPr>
          <p:spPr>
            <a:xfrm>
              <a:off x="7798400" y="2216376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9" y="0"/>
                  </a:moveTo>
                  <a:cubicBezTo>
                    <a:pt x="132" y="0"/>
                    <a:pt x="1" y="143"/>
                    <a:pt x="1" y="298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43"/>
                    <a:pt x="465" y="24"/>
                    <a:pt x="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9463;p60">
              <a:extLst>
                <a:ext uri="{FF2B5EF4-FFF2-40B4-BE49-F238E27FC236}">
                  <a16:creationId xmlns:a16="http://schemas.microsoft.com/office/drawing/2014/main" id="{03753EBB-1648-4617-80CB-A605E4A81E7F}"/>
                </a:ext>
              </a:extLst>
            </p:cNvPr>
            <p:cNvSpPr/>
            <p:nvPr/>
          </p:nvSpPr>
          <p:spPr>
            <a:xfrm>
              <a:off x="7875043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9464;p60">
              <a:extLst>
                <a:ext uri="{FF2B5EF4-FFF2-40B4-BE49-F238E27FC236}">
                  <a16:creationId xmlns:a16="http://schemas.microsoft.com/office/drawing/2014/main" id="{09E8A938-2180-ADB0-F5FD-9E112381CFC2}"/>
                </a:ext>
              </a:extLst>
            </p:cNvPr>
            <p:cNvSpPr/>
            <p:nvPr/>
          </p:nvSpPr>
          <p:spPr>
            <a:xfrm>
              <a:off x="7851502" y="2194365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53"/>
                    <a:pt x="132" y="596"/>
                    <a:pt x="299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9465;p60">
              <a:extLst>
                <a:ext uri="{FF2B5EF4-FFF2-40B4-BE49-F238E27FC236}">
                  <a16:creationId xmlns:a16="http://schemas.microsoft.com/office/drawing/2014/main" id="{C2F40C85-9657-D4F5-8664-7EC0E2F23B0D}"/>
                </a:ext>
              </a:extLst>
            </p:cNvPr>
            <p:cNvSpPr/>
            <p:nvPr/>
          </p:nvSpPr>
          <p:spPr>
            <a:xfrm>
              <a:off x="7680090" y="2011835"/>
              <a:ext cx="106205" cy="189028"/>
            </a:xfrm>
            <a:custGeom>
              <a:avLst/>
              <a:gdLst/>
              <a:ahLst/>
              <a:cxnLst/>
              <a:rect l="l" t="t" r="r" b="b"/>
              <a:pathLst>
                <a:path w="3334" h="5934" extrusionOk="0">
                  <a:moveTo>
                    <a:pt x="1448" y="1"/>
                  </a:moveTo>
                  <a:cubicBezTo>
                    <a:pt x="1340" y="1"/>
                    <a:pt x="1233" y="69"/>
                    <a:pt x="1215" y="206"/>
                  </a:cubicBezTo>
                  <a:lnTo>
                    <a:pt x="857" y="2421"/>
                  </a:lnTo>
                  <a:cubicBezTo>
                    <a:pt x="774" y="2838"/>
                    <a:pt x="596" y="3254"/>
                    <a:pt x="322" y="3611"/>
                  </a:cubicBezTo>
                  <a:cubicBezTo>
                    <a:pt x="107" y="3885"/>
                    <a:pt x="0" y="4207"/>
                    <a:pt x="24" y="4552"/>
                  </a:cubicBezTo>
                  <a:cubicBezTo>
                    <a:pt x="36" y="4921"/>
                    <a:pt x="179" y="5266"/>
                    <a:pt x="453" y="5516"/>
                  </a:cubicBezTo>
                  <a:cubicBezTo>
                    <a:pt x="738" y="5790"/>
                    <a:pt x="1096" y="5933"/>
                    <a:pt x="1465" y="5933"/>
                  </a:cubicBezTo>
                  <a:cubicBezTo>
                    <a:pt x="2655" y="5933"/>
                    <a:pt x="3334" y="4540"/>
                    <a:pt x="2584" y="3600"/>
                  </a:cubicBezTo>
                  <a:cubicBezTo>
                    <a:pt x="2370" y="3350"/>
                    <a:pt x="2227" y="3064"/>
                    <a:pt x="2131" y="2754"/>
                  </a:cubicBezTo>
                  <a:cubicBezTo>
                    <a:pt x="2112" y="2678"/>
                    <a:pt x="2048" y="2625"/>
                    <a:pt x="1980" y="2625"/>
                  </a:cubicBezTo>
                  <a:cubicBezTo>
                    <a:pt x="1963" y="2625"/>
                    <a:pt x="1946" y="2628"/>
                    <a:pt x="1929" y="2635"/>
                  </a:cubicBezTo>
                  <a:cubicBezTo>
                    <a:pt x="1834" y="2659"/>
                    <a:pt x="1786" y="2754"/>
                    <a:pt x="1810" y="2838"/>
                  </a:cubicBezTo>
                  <a:cubicBezTo>
                    <a:pt x="2096" y="3790"/>
                    <a:pt x="2548" y="3802"/>
                    <a:pt x="2548" y="4493"/>
                  </a:cubicBezTo>
                  <a:cubicBezTo>
                    <a:pt x="2548" y="5092"/>
                    <a:pt x="2072" y="5576"/>
                    <a:pt x="1463" y="5576"/>
                  </a:cubicBezTo>
                  <a:cubicBezTo>
                    <a:pt x="1456" y="5576"/>
                    <a:pt x="1448" y="5576"/>
                    <a:pt x="1441" y="5576"/>
                  </a:cubicBezTo>
                  <a:cubicBezTo>
                    <a:pt x="548" y="5564"/>
                    <a:pt x="36" y="4516"/>
                    <a:pt x="584" y="3802"/>
                  </a:cubicBezTo>
                  <a:cubicBezTo>
                    <a:pt x="893" y="3409"/>
                    <a:pt x="1108" y="2945"/>
                    <a:pt x="1179" y="2468"/>
                  </a:cubicBezTo>
                  <a:lnTo>
                    <a:pt x="1453" y="849"/>
                  </a:lnTo>
                  <a:lnTo>
                    <a:pt x="1631" y="1945"/>
                  </a:lnTo>
                  <a:cubicBezTo>
                    <a:pt x="1642" y="2033"/>
                    <a:pt x="1725" y="2101"/>
                    <a:pt x="1803" y="2101"/>
                  </a:cubicBezTo>
                  <a:cubicBezTo>
                    <a:pt x="1810" y="2101"/>
                    <a:pt x="1816" y="2100"/>
                    <a:pt x="1822" y="2099"/>
                  </a:cubicBezTo>
                  <a:cubicBezTo>
                    <a:pt x="1905" y="2076"/>
                    <a:pt x="1989" y="1992"/>
                    <a:pt x="1965" y="1897"/>
                  </a:cubicBezTo>
                  <a:lnTo>
                    <a:pt x="1691" y="206"/>
                  </a:lnTo>
                  <a:cubicBezTo>
                    <a:pt x="1667" y="69"/>
                    <a:pt x="1557" y="1"/>
                    <a:pt x="1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9466;p60">
            <a:extLst>
              <a:ext uri="{FF2B5EF4-FFF2-40B4-BE49-F238E27FC236}">
                <a16:creationId xmlns:a16="http://schemas.microsoft.com/office/drawing/2014/main" id="{063A1740-7E50-D996-3E51-D6E0C7A211CB}"/>
              </a:ext>
            </a:extLst>
          </p:cNvPr>
          <p:cNvGrpSpPr/>
          <p:nvPr/>
        </p:nvGrpSpPr>
        <p:grpSpPr>
          <a:xfrm>
            <a:off x="8010427" y="3167503"/>
            <a:ext cx="278795" cy="351615"/>
            <a:chOff x="8010427" y="3348503"/>
            <a:chExt cx="278795" cy="35161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77" name="Google Shape;9467;p60">
              <a:extLst>
                <a:ext uri="{FF2B5EF4-FFF2-40B4-BE49-F238E27FC236}">
                  <a16:creationId xmlns:a16="http://schemas.microsoft.com/office/drawing/2014/main" id="{95BF5F54-C42E-FE69-6CA1-403C372A8BBB}"/>
                </a:ext>
              </a:extLst>
            </p:cNvPr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9468;p60">
              <a:extLst>
                <a:ext uri="{FF2B5EF4-FFF2-40B4-BE49-F238E27FC236}">
                  <a16:creationId xmlns:a16="http://schemas.microsoft.com/office/drawing/2014/main" id="{5EC0FB55-A1DD-B29F-A72D-F529AF4610BA}"/>
                </a:ext>
              </a:extLst>
            </p:cNvPr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9469;p60">
              <a:extLst>
                <a:ext uri="{FF2B5EF4-FFF2-40B4-BE49-F238E27FC236}">
                  <a16:creationId xmlns:a16="http://schemas.microsoft.com/office/drawing/2014/main" id="{F3205F2A-56E3-108C-9560-342C97334384}"/>
                </a:ext>
              </a:extLst>
            </p:cNvPr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9470;p60">
              <a:extLst>
                <a:ext uri="{FF2B5EF4-FFF2-40B4-BE49-F238E27FC236}">
                  <a16:creationId xmlns:a16="http://schemas.microsoft.com/office/drawing/2014/main" id="{FCA48456-817D-5D3F-D971-2336DDB88C38}"/>
                </a:ext>
              </a:extLst>
            </p:cNvPr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1" name="Google Shape;9471;p60">
            <a:extLst>
              <a:ext uri="{FF2B5EF4-FFF2-40B4-BE49-F238E27FC236}">
                <a16:creationId xmlns:a16="http://schemas.microsoft.com/office/drawing/2014/main" id="{22C6E7E3-E1C0-7BB4-E19D-4C1394AF033C}"/>
              </a:ext>
            </a:extLst>
          </p:cNvPr>
          <p:cNvSpPr/>
          <p:nvPr/>
        </p:nvSpPr>
        <p:spPr>
          <a:xfrm>
            <a:off x="7615138" y="3167917"/>
            <a:ext cx="223304" cy="351201"/>
          </a:xfrm>
          <a:custGeom>
            <a:avLst/>
            <a:gdLst/>
            <a:ahLst/>
            <a:cxnLst/>
            <a:rect l="l" t="t" r="r" b="b"/>
            <a:pathLst>
              <a:path w="7010" h="11025" extrusionOk="0">
                <a:moveTo>
                  <a:pt x="6315" y="319"/>
                </a:moveTo>
                <a:cubicBezTo>
                  <a:pt x="6422" y="319"/>
                  <a:pt x="6507" y="389"/>
                  <a:pt x="6540" y="499"/>
                </a:cubicBezTo>
                <a:cubicBezTo>
                  <a:pt x="6552" y="618"/>
                  <a:pt x="6480" y="726"/>
                  <a:pt x="6361" y="749"/>
                </a:cubicBezTo>
                <a:cubicBezTo>
                  <a:pt x="5944" y="821"/>
                  <a:pt x="5456" y="857"/>
                  <a:pt x="5040" y="880"/>
                </a:cubicBezTo>
                <a:cubicBezTo>
                  <a:pt x="5075" y="821"/>
                  <a:pt x="5123" y="761"/>
                  <a:pt x="5159" y="666"/>
                </a:cubicBezTo>
                <a:lnTo>
                  <a:pt x="5159" y="583"/>
                </a:lnTo>
                <a:cubicBezTo>
                  <a:pt x="5159" y="547"/>
                  <a:pt x="5171" y="499"/>
                  <a:pt x="5159" y="452"/>
                </a:cubicBezTo>
                <a:cubicBezTo>
                  <a:pt x="5528" y="428"/>
                  <a:pt x="5909" y="380"/>
                  <a:pt x="6290" y="321"/>
                </a:cubicBezTo>
                <a:cubicBezTo>
                  <a:pt x="6298" y="320"/>
                  <a:pt x="6307" y="319"/>
                  <a:pt x="6315" y="319"/>
                </a:cubicBezTo>
                <a:close/>
                <a:moveTo>
                  <a:pt x="4631" y="317"/>
                </a:moveTo>
                <a:cubicBezTo>
                  <a:pt x="4808" y="317"/>
                  <a:pt x="4912" y="511"/>
                  <a:pt x="4801" y="654"/>
                </a:cubicBezTo>
                <a:cubicBezTo>
                  <a:pt x="4766" y="702"/>
                  <a:pt x="4706" y="737"/>
                  <a:pt x="4671" y="749"/>
                </a:cubicBezTo>
                <a:cubicBezTo>
                  <a:pt x="4230" y="821"/>
                  <a:pt x="3254" y="928"/>
                  <a:pt x="2658" y="928"/>
                </a:cubicBezTo>
                <a:cubicBezTo>
                  <a:pt x="2015" y="928"/>
                  <a:pt x="1134" y="833"/>
                  <a:pt x="646" y="749"/>
                </a:cubicBezTo>
                <a:cubicBezTo>
                  <a:pt x="527" y="726"/>
                  <a:pt x="456" y="618"/>
                  <a:pt x="480" y="499"/>
                </a:cubicBezTo>
                <a:cubicBezTo>
                  <a:pt x="503" y="392"/>
                  <a:pt x="587" y="321"/>
                  <a:pt x="694" y="321"/>
                </a:cubicBezTo>
                <a:cubicBezTo>
                  <a:pt x="781" y="321"/>
                  <a:pt x="1514" y="490"/>
                  <a:pt x="2639" y="490"/>
                </a:cubicBezTo>
                <a:cubicBezTo>
                  <a:pt x="3201" y="490"/>
                  <a:pt x="3861" y="448"/>
                  <a:pt x="4587" y="321"/>
                </a:cubicBezTo>
                <a:cubicBezTo>
                  <a:pt x="4602" y="318"/>
                  <a:pt x="4617" y="317"/>
                  <a:pt x="4631" y="317"/>
                </a:cubicBezTo>
                <a:close/>
                <a:moveTo>
                  <a:pt x="1456" y="1178"/>
                </a:moveTo>
                <a:cubicBezTo>
                  <a:pt x="1962" y="1228"/>
                  <a:pt x="2377" y="1242"/>
                  <a:pt x="2698" y="1242"/>
                </a:cubicBezTo>
                <a:cubicBezTo>
                  <a:pt x="3149" y="1242"/>
                  <a:pt x="3415" y="1214"/>
                  <a:pt x="3492" y="1214"/>
                </a:cubicBezTo>
                <a:cubicBezTo>
                  <a:pt x="3551" y="1220"/>
                  <a:pt x="3611" y="1220"/>
                  <a:pt x="3670" y="1220"/>
                </a:cubicBezTo>
                <a:cubicBezTo>
                  <a:pt x="3730" y="1220"/>
                  <a:pt x="3789" y="1220"/>
                  <a:pt x="3849" y="1226"/>
                </a:cubicBezTo>
                <a:lnTo>
                  <a:pt x="3849" y="2226"/>
                </a:lnTo>
                <a:lnTo>
                  <a:pt x="1456" y="2226"/>
                </a:lnTo>
                <a:lnTo>
                  <a:pt x="1456" y="1178"/>
                </a:lnTo>
                <a:close/>
                <a:moveTo>
                  <a:pt x="5540" y="1178"/>
                </a:moveTo>
                <a:lnTo>
                  <a:pt x="5540" y="2226"/>
                </a:lnTo>
                <a:lnTo>
                  <a:pt x="4170" y="2226"/>
                </a:lnTo>
                <a:lnTo>
                  <a:pt x="4170" y="1238"/>
                </a:lnTo>
                <a:cubicBezTo>
                  <a:pt x="4270" y="1243"/>
                  <a:pt x="4373" y="1245"/>
                  <a:pt x="4479" y="1245"/>
                </a:cubicBezTo>
                <a:cubicBezTo>
                  <a:pt x="4854" y="1245"/>
                  <a:pt x="5251" y="1215"/>
                  <a:pt x="5540" y="1178"/>
                </a:cubicBezTo>
                <a:close/>
                <a:moveTo>
                  <a:pt x="3861" y="2547"/>
                </a:moveTo>
                <a:lnTo>
                  <a:pt x="3861" y="3083"/>
                </a:lnTo>
                <a:lnTo>
                  <a:pt x="1468" y="3083"/>
                </a:lnTo>
                <a:lnTo>
                  <a:pt x="1468" y="2547"/>
                </a:lnTo>
                <a:close/>
                <a:moveTo>
                  <a:pt x="5540" y="2547"/>
                </a:moveTo>
                <a:lnTo>
                  <a:pt x="5540" y="3083"/>
                </a:lnTo>
                <a:lnTo>
                  <a:pt x="4170" y="3083"/>
                </a:lnTo>
                <a:lnTo>
                  <a:pt x="4170" y="2547"/>
                </a:lnTo>
                <a:close/>
                <a:moveTo>
                  <a:pt x="5540" y="3404"/>
                </a:moveTo>
                <a:lnTo>
                  <a:pt x="5540" y="5214"/>
                </a:lnTo>
                <a:cubicBezTo>
                  <a:pt x="5540" y="5929"/>
                  <a:pt x="4956" y="6417"/>
                  <a:pt x="4335" y="6417"/>
                </a:cubicBezTo>
                <a:cubicBezTo>
                  <a:pt x="4139" y="6417"/>
                  <a:pt x="3940" y="6368"/>
                  <a:pt x="3754" y="6262"/>
                </a:cubicBezTo>
                <a:cubicBezTo>
                  <a:pt x="3992" y="6000"/>
                  <a:pt x="4170" y="5607"/>
                  <a:pt x="4170" y="5214"/>
                </a:cubicBezTo>
                <a:lnTo>
                  <a:pt x="4170" y="3404"/>
                </a:lnTo>
                <a:close/>
                <a:moveTo>
                  <a:pt x="2777" y="6738"/>
                </a:moveTo>
                <a:lnTo>
                  <a:pt x="2777" y="10096"/>
                </a:lnTo>
                <a:lnTo>
                  <a:pt x="2551" y="10096"/>
                </a:lnTo>
                <a:lnTo>
                  <a:pt x="2551" y="6738"/>
                </a:lnTo>
                <a:close/>
                <a:moveTo>
                  <a:pt x="2980" y="10429"/>
                </a:moveTo>
                <a:lnTo>
                  <a:pt x="3087" y="10703"/>
                </a:lnTo>
                <a:lnTo>
                  <a:pt x="2242" y="10703"/>
                </a:lnTo>
                <a:lnTo>
                  <a:pt x="2349" y="10429"/>
                </a:lnTo>
                <a:close/>
                <a:moveTo>
                  <a:pt x="4682" y="10429"/>
                </a:moveTo>
                <a:lnTo>
                  <a:pt x="4790" y="10703"/>
                </a:lnTo>
                <a:lnTo>
                  <a:pt x="3956" y="10703"/>
                </a:lnTo>
                <a:lnTo>
                  <a:pt x="4051" y="10429"/>
                </a:lnTo>
                <a:close/>
                <a:moveTo>
                  <a:pt x="6341" y="0"/>
                </a:moveTo>
                <a:cubicBezTo>
                  <a:pt x="6305" y="0"/>
                  <a:pt x="6268" y="4"/>
                  <a:pt x="6230" y="11"/>
                </a:cubicBezTo>
                <a:cubicBezTo>
                  <a:pt x="5814" y="83"/>
                  <a:pt x="5397" y="130"/>
                  <a:pt x="4980" y="154"/>
                </a:cubicBezTo>
                <a:cubicBezTo>
                  <a:pt x="4882" y="66"/>
                  <a:pt x="4752" y="2"/>
                  <a:pt x="4616" y="2"/>
                </a:cubicBezTo>
                <a:cubicBezTo>
                  <a:pt x="4587" y="2"/>
                  <a:pt x="4557" y="5"/>
                  <a:pt x="4528" y="11"/>
                </a:cubicBezTo>
                <a:cubicBezTo>
                  <a:pt x="3903" y="118"/>
                  <a:pt x="3277" y="172"/>
                  <a:pt x="2652" y="172"/>
                </a:cubicBezTo>
                <a:cubicBezTo>
                  <a:pt x="2027" y="172"/>
                  <a:pt x="1402" y="118"/>
                  <a:pt x="777" y="11"/>
                </a:cubicBezTo>
                <a:cubicBezTo>
                  <a:pt x="741" y="4"/>
                  <a:pt x="706" y="0"/>
                  <a:pt x="672" y="0"/>
                </a:cubicBezTo>
                <a:cubicBezTo>
                  <a:pt x="274" y="0"/>
                  <a:pt x="0" y="483"/>
                  <a:pt x="241" y="845"/>
                </a:cubicBezTo>
                <a:cubicBezTo>
                  <a:pt x="420" y="1095"/>
                  <a:pt x="658" y="1059"/>
                  <a:pt x="1134" y="1142"/>
                </a:cubicBezTo>
                <a:lnTo>
                  <a:pt x="1134" y="4024"/>
                </a:lnTo>
                <a:cubicBezTo>
                  <a:pt x="1134" y="4119"/>
                  <a:pt x="1218" y="4190"/>
                  <a:pt x="1301" y="4190"/>
                </a:cubicBezTo>
                <a:cubicBezTo>
                  <a:pt x="1396" y="4190"/>
                  <a:pt x="1468" y="4119"/>
                  <a:pt x="1468" y="4024"/>
                </a:cubicBezTo>
                <a:lnTo>
                  <a:pt x="1468" y="3416"/>
                </a:lnTo>
                <a:lnTo>
                  <a:pt x="3861" y="3416"/>
                </a:lnTo>
                <a:cubicBezTo>
                  <a:pt x="3849" y="5452"/>
                  <a:pt x="3885" y="5274"/>
                  <a:pt x="3801" y="5583"/>
                </a:cubicBezTo>
                <a:cubicBezTo>
                  <a:pt x="3620" y="6164"/>
                  <a:pt x="3154" y="6426"/>
                  <a:pt x="2686" y="6426"/>
                </a:cubicBezTo>
                <a:cubicBezTo>
                  <a:pt x="2079" y="6426"/>
                  <a:pt x="1468" y="5986"/>
                  <a:pt x="1468" y="5226"/>
                </a:cubicBezTo>
                <a:lnTo>
                  <a:pt x="1468" y="4893"/>
                </a:lnTo>
                <a:cubicBezTo>
                  <a:pt x="1468" y="4798"/>
                  <a:pt x="1384" y="4726"/>
                  <a:pt x="1301" y="4726"/>
                </a:cubicBezTo>
                <a:cubicBezTo>
                  <a:pt x="1206" y="4726"/>
                  <a:pt x="1134" y="4798"/>
                  <a:pt x="1134" y="4893"/>
                </a:cubicBezTo>
                <a:lnTo>
                  <a:pt x="1134" y="5214"/>
                </a:lnTo>
                <a:cubicBezTo>
                  <a:pt x="1134" y="5881"/>
                  <a:pt x="1575" y="6476"/>
                  <a:pt x="2218" y="6679"/>
                </a:cubicBezTo>
                <a:lnTo>
                  <a:pt x="2218" y="10096"/>
                </a:lnTo>
                <a:cubicBezTo>
                  <a:pt x="2146" y="10096"/>
                  <a:pt x="2087" y="10143"/>
                  <a:pt x="2075" y="10203"/>
                </a:cubicBezTo>
                <a:lnTo>
                  <a:pt x="1861" y="10810"/>
                </a:lnTo>
                <a:cubicBezTo>
                  <a:pt x="1837" y="10917"/>
                  <a:pt x="1908" y="11024"/>
                  <a:pt x="2015" y="11024"/>
                </a:cubicBezTo>
                <a:lnTo>
                  <a:pt x="3313" y="11024"/>
                </a:lnTo>
                <a:cubicBezTo>
                  <a:pt x="3408" y="11024"/>
                  <a:pt x="3504" y="10917"/>
                  <a:pt x="3456" y="10810"/>
                </a:cubicBezTo>
                <a:lnTo>
                  <a:pt x="3254" y="10203"/>
                </a:lnTo>
                <a:cubicBezTo>
                  <a:pt x="3230" y="10143"/>
                  <a:pt x="3158" y="10096"/>
                  <a:pt x="3099" y="10096"/>
                </a:cubicBezTo>
                <a:lnTo>
                  <a:pt x="3099" y="6679"/>
                </a:lnTo>
                <a:cubicBezTo>
                  <a:pt x="3254" y="6631"/>
                  <a:pt x="3385" y="6572"/>
                  <a:pt x="3516" y="6476"/>
                </a:cubicBezTo>
                <a:cubicBezTo>
                  <a:pt x="3647" y="6572"/>
                  <a:pt x="3789" y="6631"/>
                  <a:pt x="3932" y="6679"/>
                </a:cubicBezTo>
                <a:lnTo>
                  <a:pt x="3932" y="10096"/>
                </a:lnTo>
                <a:cubicBezTo>
                  <a:pt x="3861" y="10096"/>
                  <a:pt x="3801" y="10143"/>
                  <a:pt x="3789" y="10203"/>
                </a:cubicBezTo>
                <a:lnTo>
                  <a:pt x="3575" y="10810"/>
                </a:lnTo>
                <a:cubicBezTo>
                  <a:pt x="3528" y="10917"/>
                  <a:pt x="3623" y="11024"/>
                  <a:pt x="3730" y="11024"/>
                </a:cubicBezTo>
                <a:lnTo>
                  <a:pt x="5016" y="11024"/>
                </a:lnTo>
                <a:cubicBezTo>
                  <a:pt x="5123" y="11024"/>
                  <a:pt x="5218" y="10917"/>
                  <a:pt x="5171" y="10810"/>
                </a:cubicBezTo>
                <a:lnTo>
                  <a:pt x="4956" y="10203"/>
                </a:lnTo>
                <a:cubicBezTo>
                  <a:pt x="4921" y="10096"/>
                  <a:pt x="4813" y="10096"/>
                  <a:pt x="4813" y="10096"/>
                </a:cubicBezTo>
                <a:lnTo>
                  <a:pt x="4813" y="8429"/>
                </a:lnTo>
                <a:cubicBezTo>
                  <a:pt x="4813" y="8346"/>
                  <a:pt x="4742" y="8262"/>
                  <a:pt x="4647" y="8262"/>
                </a:cubicBezTo>
                <a:cubicBezTo>
                  <a:pt x="4563" y="8262"/>
                  <a:pt x="4480" y="8346"/>
                  <a:pt x="4480" y="8429"/>
                </a:cubicBezTo>
                <a:lnTo>
                  <a:pt x="4480" y="10096"/>
                </a:lnTo>
                <a:lnTo>
                  <a:pt x="4266" y="10096"/>
                </a:lnTo>
                <a:lnTo>
                  <a:pt x="4266" y="6738"/>
                </a:lnTo>
                <a:lnTo>
                  <a:pt x="4480" y="6738"/>
                </a:lnTo>
                <a:lnTo>
                  <a:pt x="4480" y="7643"/>
                </a:lnTo>
                <a:cubicBezTo>
                  <a:pt x="4480" y="7726"/>
                  <a:pt x="4563" y="7810"/>
                  <a:pt x="4647" y="7810"/>
                </a:cubicBezTo>
                <a:cubicBezTo>
                  <a:pt x="4742" y="7810"/>
                  <a:pt x="4813" y="7726"/>
                  <a:pt x="4813" y="7643"/>
                </a:cubicBezTo>
                <a:lnTo>
                  <a:pt x="4813" y="6679"/>
                </a:lnTo>
                <a:cubicBezTo>
                  <a:pt x="5456" y="6476"/>
                  <a:pt x="5897" y="5881"/>
                  <a:pt x="5897" y="5214"/>
                </a:cubicBezTo>
                <a:lnTo>
                  <a:pt x="5897" y="1118"/>
                </a:lnTo>
                <a:cubicBezTo>
                  <a:pt x="6373" y="1059"/>
                  <a:pt x="6611" y="1083"/>
                  <a:pt x="6790" y="821"/>
                </a:cubicBezTo>
                <a:cubicBezTo>
                  <a:pt x="7009" y="481"/>
                  <a:pt x="6754" y="0"/>
                  <a:pt x="6341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2" name="Google Shape;9472;p60">
            <a:extLst>
              <a:ext uri="{FF2B5EF4-FFF2-40B4-BE49-F238E27FC236}">
                <a16:creationId xmlns:a16="http://schemas.microsoft.com/office/drawing/2014/main" id="{F9C09B7E-C1D0-8A93-F1B9-3F1F4421B32F}"/>
              </a:ext>
            </a:extLst>
          </p:cNvPr>
          <p:cNvGrpSpPr/>
          <p:nvPr/>
        </p:nvGrpSpPr>
        <p:grpSpPr>
          <a:xfrm>
            <a:off x="7141900" y="3168204"/>
            <a:ext cx="281057" cy="351010"/>
            <a:chOff x="7141900" y="3349204"/>
            <a:chExt cx="281057" cy="35101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483" name="Google Shape;9473;p60">
              <a:extLst>
                <a:ext uri="{FF2B5EF4-FFF2-40B4-BE49-F238E27FC236}">
                  <a16:creationId xmlns:a16="http://schemas.microsoft.com/office/drawing/2014/main" id="{A8E37A05-8BD3-DF4D-D466-E9D23245912B}"/>
                </a:ext>
              </a:extLst>
            </p:cNvPr>
            <p:cNvSpPr/>
            <p:nvPr/>
          </p:nvSpPr>
          <p:spPr>
            <a:xfrm>
              <a:off x="7191944" y="3636186"/>
              <a:ext cx="66418" cy="37111"/>
            </a:xfrm>
            <a:custGeom>
              <a:avLst/>
              <a:gdLst/>
              <a:ahLst/>
              <a:cxnLst/>
              <a:rect l="l" t="t" r="r" b="b"/>
              <a:pathLst>
                <a:path w="2085" h="1165" extrusionOk="0">
                  <a:moveTo>
                    <a:pt x="594" y="0"/>
                  </a:moveTo>
                  <a:cubicBezTo>
                    <a:pt x="326" y="0"/>
                    <a:pt x="141" y="66"/>
                    <a:pt x="132" y="66"/>
                  </a:cubicBezTo>
                  <a:cubicBezTo>
                    <a:pt x="49" y="90"/>
                    <a:pt x="1" y="185"/>
                    <a:pt x="25" y="268"/>
                  </a:cubicBezTo>
                  <a:cubicBezTo>
                    <a:pt x="52" y="342"/>
                    <a:pt x="116" y="387"/>
                    <a:pt x="182" y="387"/>
                  </a:cubicBezTo>
                  <a:cubicBezTo>
                    <a:pt x="201" y="387"/>
                    <a:pt x="220" y="383"/>
                    <a:pt x="239" y="375"/>
                  </a:cubicBezTo>
                  <a:cubicBezTo>
                    <a:pt x="253" y="371"/>
                    <a:pt x="394" y="325"/>
                    <a:pt x="594" y="325"/>
                  </a:cubicBezTo>
                  <a:cubicBezTo>
                    <a:pt x="924" y="325"/>
                    <a:pt x="1415" y="448"/>
                    <a:pt x="1763" y="1078"/>
                  </a:cubicBezTo>
                  <a:cubicBezTo>
                    <a:pt x="1778" y="1138"/>
                    <a:pt x="1826" y="1165"/>
                    <a:pt x="1880" y="1165"/>
                  </a:cubicBezTo>
                  <a:cubicBezTo>
                    <a:pt x="1912" y="1165"/>
                    <a:pt x="1946" y="1155"/>
                    <a:pt x="1977" y="1137"/>
                  </a:cubicBezTo>
                  <a:cubicBezTo>
                    <a:pt x="2049" y="1090"/>
                    <a:pt x="2084" y="994"/>
                    <a:pt x="2037" y="911"/>
                  </a:cubicBezTo>
                  <a:cubicBezTo>
                    <a:pt x="1680" y="280"/>
                    <a:pt x="1192" y="78"/>
                    <a:pt x="834" y="18"/>
                  </a:cubicBezTo>
                  <a:cubicBezTo>
                    <a:pt x="749" y="5"/>
                    <a:pt x="668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9474;p60">
              <a:extLst>
                <a:ext uri="{FF2B5EF4-FFF2-40B4-BE49-F238E27FC236}">
                  <a16:creationId xmlns:a16="http://schemas.microsoft.com/office/drawing/2014/main" id="{2EED6D46-C042-BC93-35AF-8409BE5A5C05}"/>
                </a:ext>
              </a:extLst>
            </p:cNvPr>
            <p:cNvSpPr/>
            <p:nvPr/>
          </p:nvSpPr>
          <p:spPr>
            <a:xfrm>
              <a:off x="7311432" y="3636886"/>
              <a:ext cx="66386" cy="36538"/>
            </a:xfrm>
            <a:custGeom>
              <a:avLst/>
              <a:gdLst/>
              <a:ahLst/>
              <a:cxnLst/>
              <a:rect l="l" t="t" r="r" b="b"/>
              <a:pathLst>
                <a:path w="2084" h="1147" extrusionOk="0">
                  <a:moveTo>
                    <a:pt x="1506" y="0"/>
                  </a:moveTo>
                  <a:cubicBezTo>
                    <a:pt x="1427" y="0"/>
                    <a:pt x="1341" y="6"/>
                    <a:pt x="1251" y="20"/>
                  </a:cubicBezTo>
                  <a:cubicBezTo>
                    <a:pt x="893" y="56"/>
                    <a:pt x="405" y="258"/>
                    <a:pt x="48" y="913"/>
                  </a:cubicBezTo>
                  <a:cubicBezTo>
                    <a:pt x="0" y="984"/>
                    <a:pt x="36" y="1092"/>
                    <a:pt x="108" y="1127"/>
                  </a:cubicBezTo>
                  <a:cubicBezTo>
                    <a:pt x="132" y="1140"/>
                    <a:pt x="161" y="1146"/>
                    <a:pt x="190" y="1146"/>
                  </a:cubicBezTo>
                  <a:cubicBezTo>
                    <a:pt x="244" y="1146"/>
                    <a:pt x="298" y="1122"/>
                    <a:pt x="322" y="1068"/>
                  </a:cubicBezTo>
                  <a:cubicBezTo>
                    <a:pt x="666" y="445"/>
                    <a:pt x="1145" y="318"/>
                    <a:pt x="1474" y="318"/>
                  </a:cubicBezTo>
                  <a:cubicBezTo>
                    <a:pt x="1680" y="318"/>
                    <a:pt x="1827" y="368"/>
                    <a:pt x="1846" y="377"/>
                  </a:cubicBezTo>
                  <a:cubicBezTo>
                    <a:pt x="1862" y="381"/>
                    <a:pt x="1879" y="383"/>
                    <a:pt x="1894" y="383"/>
                  </a:cubicBezTo>
                  <a:cubicBezTo>
                    <a:pt x="1969" y="383"/>
                    <a:pt x="2031" y="339"/>
                    <a:pt x="2060" y="270"/>
                  </a:cubicBezTo>
                  <a:cubicBezTo>
                    <a:pt x="2084" y="175"/>
                    <a:pt x="2036" y="91"/>
                    <a:pt x="1953" y="56"/>
                  </a:cubicBezTo>
                  <a:cubicBezTo>
                    <a:pt x="1935" y="56"/>
                    <a:pt x="1758" y="0"/>
                    <a:pt x="1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9475;p60">
              <a:extLst>
                <a:ext uri="{FF2B5EF4-FFF2-40B4-BE49-F238E27FC236}">
                  <a16:creationId xmlns:a16="http://schemas.microsoft.com/office/drawing/2014/main" id="{86A41A60-E05D-12A1-19E9-747D5717B6FA}"/>
                </a:ext>
              </a:extLst>
            </p:cNvPr>
            <p:cNvSpPr/>
            <p:nvPr/>
          </p:nvSpPr>
          <p:spPr>
            <a:xfrm>
              <a:off x="7141900" y="3349204"/>
              <a:ext cx="281057" cy="351010"/>
            </a:xfrm>
            <a:custGeom>
              <a:avLst/>
              <a:gdLst/>
              <a:ahLst/>
              <a:cxnLst/>
              <a:rect l="l" t="t" r="r" b="b"/>
              <a:pathLst>
                <a:path w="8823" h="11019" extrusionOk="0">
                  <a:moveTo>
                    <a:pt x="4492" y="1"/>
                  </a:moveTo>
                  <a:cubicBezTo>
                    <a:pt x="3595" y="1"/>
                    <a:pt x="2879" y="679"/>
                    <a:pt x="2774" y="1550"/>
                  </a:cubicBezTo>
                  <a:lnTo>
                    <a:pt x="2512" y="3955"/>
                  </a:lnTo>
                  <a:cubicBezTo>
                    <a:pt x="2512" y="4050"/>
                    <a:pt x="2572" y="4122"/>
                    <a:pt x="2655" y="4134"/>
                  </a:cubicBezTo>
                  <a:cubicBezTo>
                    <a:pt x="2751" y="4134"/>
                    <a:pt x="2822" y="4074"/>
                    <a:pt x="2834" y="3991"/>
                  </a:cubicBezTo>
                  <a:lnTo>
                    <a:pt x="3108" y="1574"/>
                  </a:lnTo>
                  <a:cubicBezTo>
                    <a:pt x="3179" y="859"/>
                    <a:pt x="3775" y="312"/>
                    <a:pt x="4489" y="312"/>
                  </a:cubicBezTo>
                  <a:cubicBezTo>
                    <a:pt x="5239" y="312"/>
                    <a:pt x="5811" y="871"/>
                    <a:pt x="5894" y="1574"/>
                  </a:cubicBezTo>
                  <a:lnTo>
                    <a:pt x="6382" y="5896"/>
                  </a:lnTo>
                  <a:cubicBezTo>
                    <a:pt x="6406" y="6170"/>
                    <a:pt x="6584" y="6396"/>
                    <a:pt x="6846" y="6503"/>
                  </a:cubicBezTo>
                  <a:cubicBezTo>
                    <a:pt x="7894" y="6908"/>
                    <a:pt x="8430" y="8170"/>
                    <a:pt x="7858" y="9134"/>
                  </a:cubicBezTo>
                  <a:cubicBezTo>
                    <a:pt x="7585" y="9587"/>
                    <a:pt x="7168" y="9837"/>
                    <a:pt x="6561" y="9908"/>
                  </a:cubicBezTo>
                  <a:cubicBezTo>
                    <a:pt x="6322" y="9944"/>
                    <a:pt x="6132" y="10027"/>
                    <a:pt x="5977" y="10194"/>
                  </a:cubicBezTo>
                  <a:cubicBezTo>
                    <a:pt x="5668" y="10521"/>
                    <a:pt x="5072" y="10685"/>
                    <a:pt x="4478" y="10685"/>
                  </a:cubicBezTo>
                  <a:cubicBezTo>
                    <a:pt x="3885" y="10685"/>
                    <a:pt x="3292" y="10521"/>
                    <a:pt x="2989" y="10194"/>
                  </a:cubicBezTo>
                  <a:cubicBezTo>
                    <a:pt x="2834" y="10039"/>
                    <a:pt x="2632" y="9944"/>
                    <a:pt x="2405" y="9908"/>
                  </a:cubicBezTo>
                  <a:cubicBezTo>
                    <a:pt x="1798" y="9837"/>
                    <a:pt x="1381" y="9587"/>
                    <a:pt x="1108" y="9134"/>
                  </a:cubicBezTo>
                  <a:cubicBezTo>
                    <a:pt x="548" y="8170"/>
                    <a:pt x="1072" y="6908"/>
                    <a:pt x="2120" y="6503"/>
                  </a:cubicBezTo>
                  <a:cubicBezTo>
                    <a:pt x="2382" y="6396"/>
                    <a:pt x="2560" y="6158"/>
                    <a:pt x="2584" y="5896"/>
                  </a:cubicBezTo>
                  <a:lnTo>
                    <a:pt x="2703" y="4824"/>
                  </a:lnTo>
                  <a:cubicBezTo>
                    <a:pt x="2703" y="4729"/>
                    <a:pt x="2643" y="4658"/>
                    <a:pt x="2560" y="4646"/>
                  </a:cubicBezTo>
                  <a:cubicBezTo>
                    <a:pt x="2465" y="4646"/>
                    <a:pt x="2393" y="4705"/>
                    <a:pt x="2382" y="4789"/>
                  </a:cubicBezTo>
                  <a:lnTo>
                    <a:pt x="2262" y="5860"/>
                  </a:lnTo>
                  <a:cubicBezTo>
                    <a:pt x="2239" y="6027"/>
                    <a:pt x="2155" y="6146"/>
                    <a:pt x="2001" y="6205"/>
                  </a:cubicBezTo>
                  <a:cubicBezTo>
                    <a:pt x="0" y="6979"/>
                    <a:pt x="60" y="9956"/>
                    <a:pt x="2382" y="10242"/>
                  </a:cubicBezTo>
                  <a:cubicBezTo>
                    <a:pt x="2524" y="10253"/>
                    <a:pt x="2655" y="10313"/>
                    <a:pt x="2751" y="10420"/>
                  </a:cubicBezTo>
                  <a:cubicBezTo>
                    <a:pt x="3120" y="10819"/>
                    <a:pt x="3801" y="11018"/>
                    <a:pt x="4483" y="11018"/>
                  </a:cubicBezTo>
                  <a:cubicBezTo>
                    <a:pt x="5165" y="11018"/>
                    <a:pt x="5846" y="10819"/>
                    <a:pt x="6215" y="10420"/>
                  </a:cubicBezTo>
                  <a:cubicBezTo>
                    <a:pt x="6311" y="10325"/>
                    <a:pt x="6442" y="10253"/>
                    <a:pt x="6584" y="10242"/>
                  </a:cubicBezTo>
                  <a:cubicBezTo>
                    <a:pt x="8287" y="10039"/>
                    <a:pt x="8823" y="8348"/>
                    <a:pt x="8097" y="7158"/>
                  </a:cubicBezTo>
                  <a:cubicBezTo>
                    <a:pt x="7811" y="6705"/>
                    <a:pt x="7442" y="6384"/>
                    <a:pt x="6965" y="6205"/>
                  </a:cubicBezTo>
                  <a:cubicBezTo>
                    <a:pt x="6823" y="6146"/>
                    <a:pt x="6727" y="6027"/>
                    <a:pt x="6703" y="5860"/>
                  </a:cubicBezTo>
                  <a:lnTo>
                    <a:pt x="6215" y="1550"/>
                  </a:lnTo>
                  <a:cubicBezTo>
                    <a:pt x="6108" y="693"/>
                    <a:pt x="5418" y="26"/>
                    <a:pt x="4560" y="2"/>
                  </a:cubicBezTo>
                  <a:cubicBezTo>
                    <a:pt x="4537" y="1"/>
                    <a:pt x="4514" y="1"/>
                    <a:pt x="44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" name="Google Shape;9476;p60">
            <a:extLst>
              <a:ext uri="{FF2B5EF4-FFF2-40B4-BE49-F238E27FC236}">
                <a16:creationId xmlns:a16="http://schemas.microsoft.com/office/drawing/2014/main" id="{D99B2DCB-8B61-B60F-B0DA-CE547372F586}"/>
              </a:ext>
            </a:extLst>
          </p:cNvPr>
          <p:cNvGrpSpPr/>
          <p:nvPr/>
        </p:nvGrpSpPr>
        <p:grpSpPr>
          <a:xfrm>
            <a:off x="5314188" y="3169032"/>
            <a:ext cx="363752" cy="353113"/>
            <a:chOff x="5314188" y="3350032"/>
            <a:chExt cx="363752" cy="35311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09" name="Google Shape;9477;p60">
              <a:extLst>
                <a:ext uri="{FF2B5EF4-FFF2-40B4-BE49-F238E27FC236}">
                  <a16:creationId xmlns:a16="http://schemas.microsoft.com/office/drawing/2014/main" id="{435D82A7-AD82-3976-A087-48A2C6749391}"/>
                </a:ext>
              </a:extLst>
            </p:cNvPr>
            <p:cNvSpPr/>
            <p:nvPr/>
          </p:nvSpPr>
          <p:spPr>
            <a:xfrm>
              <a:off x="5314188" y="3350032"/>
              <a:ext cx="363752" cy="353113"/>
            </a:xfrm>
            <a:custGeom>
              <a:avLst/>
              <a:gdLst/>
              <a:ahLst/>
              <a:cxnLst/>
              <a:rect l="l" t="t" r="r" b="b"/>
              <a:pathLst>
                <a:path w="11419" h="11085" extrusionOk="0">
                  <a:moveTo>
                    <a:pt x="8334" y="2667"/>
                  </a:moveTo>
                  <a:cubicBezTo>
                    <a:pt x="8394" y="2667"/>
                    <a:pt x="8453" y="2727"/>
                    <a:pt x="8453" y="2786"/>
                  </a:cubicBezTo>
                  <a:lnTo>
                    <a:pt x="8453" y="2869"/>
                  </a:lnTo>
                  <a:cubicBezTo>
                    <a:pt x="8453" y="2929"/>
                    <a:pt x="8394" y="2988"/>
                    <a:pt x="8334" y="2988"/>
                  </a:cubicBezTo>
                  <a:lnTo>
                    <a:pt x="6846" y="2988"/>
                  </a:lnTo>
                  <a:cubicBezTo>
                    <a:pt x="6787" y="2988"/>
                    <a:pt x="6727" y="2953"/>
                    <a:pt x="6727" y="2869"/>
                  </a:cubicBezTo>
                  <a:lnTo>
                    <a:pt x="6727" y="2786"/>
                  </a:lnTo>
                  <a:cubicBezTo>
                    <a:pt x="6727" y="2727"/>
                    <a:pt x="6787" y="2667"/>
                    <a:pt x="6846" y="2667"/>
                  </a:cubicBezTo>
                  <a:close/>
                  <a:moveTo>
                    <a:pt x="9608" y="3810"/>
                  </a:moveTo>
                  <a:cubicBezTo>
                    <a:pt x="10501" y="3810"/>
                    <a:pt x="10990" y="4858"/>
                    <a:pt x="10442" y="5536"/>
                  </a:cubicBezTo>
                  <a:cubicBezTo>
                    <a:pt x="10406" y="5530"/>
                    <a:pt x="10394" y="5530"/>
                    <a:pt x="10202" y="5530"/>
                  </a:cubicBezTo>
                  <a:cubicBezTo>
                    <a:pt x="10010" y="5530"/>
                    <a:pt x="9638" y="5530"/>
                    <a:pt x="8882" y="5525"/>
                  </a:cubicBezTo>
                  <a:cubicBezTo>
                    <a:pt x="8846" y="5525"/>
                    <a:pt x="8823" y="5525"/>
                    <a:pt x="8799" y="5536"/>
                  </a:cubicBezTo>
                  <a:cubicBezTo>
                    <a:pt x="8239" y="4858"/>
                    <a:pt x="8715" y="3810"/>
                    <a:pt x="9608" y="3810"/>
                  </a:cubicBezTo>
                  <a:close/>
                  <a:moveTo>
                    <a:pt x="4370" y="441"/>
                  </a:moveTo>
                  <a:lnTo>
                    <a:pt x="4953" y="464"/>
                  </a:lnTo>
                  <a:cubicBezTo>
                    <a:pt x="5382" y="464"/>
                    <a:pt x="5739" y="822"/>
                    <a:pt x="5739" y="1250"/>
                  </a:cubicBezTo>
                  <a:lnTo>
                    <a:pt x="5739" y="4941"/>
                  </a:lnTo>
                  <a:cubicBezTo>
                    <a:pt x="5739" y="5370"/>
                    <a:pt x="5382" y="5727"/>
                    <a:pt x="4953" y="5727"/>
                  </a:cubicBezTo>
                  <a:lnTo>
                    <a:pt x="4370" y="5727"/>
                  </a:lnTo>
                  <a:cubicBezTo>
                    <a:pt x="4382" y="5667"/>
                    <a:pt x="4405" y="5620"/>
                    <a:pt x="4405" y="5560"/>
                  </a:cubicBezTo>
                  <a:cubicBezTo>
                    <a:pt x="4393" y="381"/>
                    <a:pt x="4417" y="607"/>
                    <a:pt x="4370" y="441"/>
                  </a:cubicBezTo>
                  <a:close/>
                  <a:moveTo>
                    <a:pt x="10358" y="5870"/>
                  </a:moveTo>
                  <a:cubicBezTo>
                    <a:pt x="10418" y="5870"/>
                    <a:pt x="10478" y="5929"/>
                    <a:pt x="10478" y="5989"/>
                  </a:cubicBezTo>
                  <a:lnTo>
                    <a:pt x="10478" y="6072"/>
                  </a:lnTo>
                  <a:cubicBezTo>
                    <a:pt x="10478" y="6132"/>
                    <a:pt x="10418" y="6191"/>
                    <a:pt x="10358" y="6191"/>
                  </a:cubicBezTo>
                  <a:lnTo>
                    <a:pt x="8870" y="6191"/>
                  </a:lnTo>
                  <a:cubicBezTo>
                    <a:pt x="8811" y="6191"/>
                    <a:pt x="8751" y="6132"/>
                    <a:pt x="8751" y="6072"/>
                  </a:cubicBezTo>
                  <a:lnTo>
                    <a:pt x="8751" y="5989"/>
                  </a:lnTo>
                  <a:cubicBezTo>
                    <a:pt x="8751" y="5929"/>
                    <a:pt x="8811" y="5870"/>
                    <a:pt x="8870" y="5870"/>
                  </a:cubicBezTo>
                  <a:close/>
                  <a:moveTo>
                    <a:pt x="7584" y="0"/>
                  </a:moveTo>
                  <a:cubicBezTo>
                    <a:pt x="6918" y="0"/>
                    <a:pt x="6370" y="643"/>
                    <a:pt x="6370" y="1441"/>
                  </a:cubicBezTo>
                  <a:cubicBezTo>
                    <a:pt x="6370" y="1715"/>
                    <a:pt x="6441" y="2143"/>
                    <a:pt x="6584" y="2441"/>
                  </a:cubicBezTo>
                  <a:cubicBezTo>
                    <a:pt x="6489" y="2512"/>
                    <a:pt x="6406" y="2643"/>
                    <a:pt x="6406" y="2786"/>
                  </a:cubicBezTo>
                  <a:lnTo>
                    <a:pt x="6406" y="2869"/>
                  </a:lnTo>
                  <a:cubicBezTo>
                    <a:pt x="6406" y="3108"/>
                    <a:pt x="6608" y="3322"/>
                    <a:pt x="6858" y="3322"/>
                  </a:cubicBezTo>
                  <a:lnTo>
                    <a:pt x="7441" y="3322"/>
                  </a:lnTo>
                  <a:lnTo>
                    <a:pt x="7441" y="7953"/>
                  </a:lnTo>
                  <a:cubicBezTo>
                    <a:pt x="7441" y="8465"/>
                    <a:pt x="7025" y="8882"/>
                    <a:pt x="6501" y="8882"/>
                  </a:cubicBezTo>
                  <a:lnTo>
                    <a:pt x="5656" y="8882"/>
                  </a:lnTo>
                  <a:cubicBezTo>
                    <a:pt x="5132" y="8882"/>
                    <a:pt x="4715" y="8465"/>
                    <a:pt x="4715" y="7953"/>
                  </a:cubicBezTo>
                  <a:lnTo>
                    <a:pt x="4715" y="6060"/>
                  </a:lnTo>
                  <a:lnTo>
                    <a:pt x="4977" y="6060"/>
                  </a:lnTo>
                  <a:cubicBezTo>
                    <a:pt x="5596" y="6060"/>
                    <a:pt x="6096" y="5548"/>
                    <a:pt x="6096" y="4941"/>
                  </a:cubicBezTo>
                  <a:lnTo>
                    <a:pt x="6096" y="1250"/>
                  </a:lnTo>
                  <a:cubicBezTo>
                    <a:pt x="6096" y="643"/>
                    <a:pt x="5596" y="131"/>
                    <a:pt x="4977" y="131"/>
                  </a:cubicBezTo>
                  <a:lnTo>
                    <a:pt x="4167" y="131"/>
                  </a:lnTo>
                  <a:cubicBezTo>
                    <a:pt x="4060" y="60"/>
                    <a:pt x="3953" y="12"/>
                    <a:pt x="3822" y="12"/>
                  </a:cubicBezTo>
                  <a:lnTo>
                    <a:pt x="2334" y="12"/>
                  </a:lnTo>
                  <a:cubicBezTo>
                    <a:pt x="2250" y="12"/>
                    <a:pt x="2167" y="95"/>
                    <a:pt x="2167" y="179"/>
                  </a:cubicBezTo>
                  <a:cubicBezTo>
                    <a:pt x="2167" y="274"/>
                    <a:pt x="2250" y="345"/>
                    <a:pt x="2334" y="345"/>
                  </a:cubicBezTo>
                  <a:lnTo>
                    <a:pt x="3822" y="345"/>
                  </a:lnTo>
                  <a:cubicBezTo>
                    <a:pt x="4001" y="345"/>
                    <a:pt x="4120" y="488"/>
                    <a:pt x="4120" y="643"/>
                  </a:cubicBezTo>
                  <a:cubicBezTo>
                    <a:pt x="4108" y="6108"/>
                    <a:pt x="4143" y="5596"/>
                    <a:pt x="4072" y="5715"/>
                  </a:cubicBezTo>
                  <a:cubicBezTo>
                    <a:pt x="4012" y="5822"/>
                    <a:pt x="3917" y="5882"/>
                    <a:pt x="3822" y="5882"/>
                  </a:cubicBezTo>
                  <a:lnTo>
                    <a:pt x="1107" y="5882"/>
                  </a:lnTo>
                  <a:cubicBezTo>
                    <a:pt x="679" y="5882"/>
                    <a:pt x="322" y="5525"/>
                    <a:pt x="322" y="5096"/>
                  </a:cubicBezTo>
                  <a:lnTo>
                    <a:pt x="322" y="1167"/>
                  </a:lnTo>
                  <a:cubicBezTo>
                    <a:pt x="322" y="726"/>
                    <a:pt x="679" y="369"/>
                    <a:pt x="1107" y="369"/>
                  </a:cubicBezTo>
                  <a:lnTo>
                    <a:pt x="1524" y="369"/>
                  </a:lnTo>
                  <a:cubicBezTo>
                    <a:pt x="1619" y="369"/>
                    <a:pt x="1691" y="298"/>
                    <a:pt x="1691" y="214"/>
                  </a:cubicBezTo>
                  <a:cubicBezTo>
                    <a:pt x="1691" y="119"/>
                    <a:pt x="1619" y="48"/>
                    <a:pt x="1524" y="48"/>
                  </a:cubicBezTo>
                  <a:lnTo>
                    <a:pt x="1107" y="48"/>
                  </a:lnTo>
                  <a:cubicBezTo>
                    <a:pt x="500" y="48"/>
                    <a:pt x="0" y="548"/>
                    <a:pt x="0" y="1167"/>
                  </a:cubicBezTo>
                  <a:lnTo>
                    <a:pt x="0" y="5108"/>
                  </a:lnTo>
                  <a:cubicBezTo>
                    <a:pt x="0" y="5715"/>
                    <a:pt x="500" y="6227"/>
                    <a:pt x="1107" y="6227"/>
                  </a:cubicBezTo>
                  <a:lnTo>
                    <a:pt x="2048" y="6227"/>
                  </a:lnTo>
                  <a:lnTo>
                    <a:pt x="2048" y="9275"/>
                  </a:lnTo>
                  <a:cubicBezTo>
                    <a:pt x="2048" y="10275"/>
                    <a:pt x="2869" y="11085"/>
                    <a:pt x="3870" y="11085"/>
                  </a:cubicBezTo>
                  <a:lnTo>
                    <a:pt x="7977" y="11085"/>
                  </a:lnTo>
                  <a:cubicBezTo>
                    <a:pt x="8965" y="11085"/>
                    <a:pt x="9787" y="10275"/>
                    <a:pt x="9787" y="9275"/>
                  </a:cubicBezTo>
                  <a:lnTo>
                    <a:pt x="9787" y="6548"/>
                  </a:lnTo>
                  <a:lnTo>
                    <a:pt x="10370" y="6548"/>
                  </a:lnTo>
                  <a:cubicBezTo>
                    <a:pt x="10609" y="6548"/>
                    <a:pt x="10811" y="6358"/>
                    <a:pt x="10811" y="6108"/>
                  </a:cubicBezTo>
                  <a:cubicBezTo>
                    <a:pt x="10811" y="6048"/>
                    <a:pt x="10847" y="5929"/>
                    <a:pt x="10728" y="5763"/>
                  </a:cubicBezTo>
                  <a:cubicBezTo>
                    <a:pt x="11418" y="4810"/>
                    <a:pt x="10763" y="3500"/>
                    <a:pt x="9608" y="3500"/>
                  </a:cubicBezTo>
                  <a:cubicBezTo>
                    <a:pt x="8465" y="3500"/>
                    <a:pt x="7811" y="4810"/>
                    <a:pt x="8525" y="5727"/>
                  </a:cubicBezTo>
                  <a:cubicBezTo>
                    <a:pt x="8406" y="5894"/>
                    <a:pt x="8442" y="6025"/>
                    <a:pt x="8442" y="6072"/>
                  </a:cubicBezTo>
                  <a:cubicBezTo>
                    <a:pt x="8442" y="6310"/>
                    <a:pt x="8632" y="6525"/>
                    <a:pt x="8882" y="6525"/>
                  </a:cubicBezTo>
                  <a:lnTo>
                    <a:pt x="9466" y="6525"/>
                  </a:lnTo>
                  <a:lnTo>
                    <a:pt x="9466" y="9239"/>
                  </a:lnTo>
                  <a:cubicBezTo>
                    <a:pt x="9466" y="10061"/>
                    <a:pt x="8799" y="10728"/>
                    <a:pt x="7977" y="10728"/>
                  </a:cubicBezTo>
                  <a:lnTo>
                    <a:pt x="3858" y="10728"/>
                  </a:lnTo>
                  <a:cubicBezTo>
                    <a:pt x="3036" y="10728"/>
                    <a:pt x="2369" y="10061"/>
                    <a:pt x="2369" y="9239"/>
                  </a:cubicBezTo>
                  <a:lnTo>
                    <a:pt x="2369" y="6191"/>
                  </a:lnTo>
                  <a:lnTo>
                    <a:pt x="3810" y="6191"/>
                  </a:lnTo>
                  <a:cubicBezTo>
                    <a:pt x="3941" y="6191"/>
                    <a:pt x="4060" y="6132"/>
                    <a:pt x="4155" y="6072"/>
                  </a:cubicBezTo>
                  <a:lnTo>
                    <a:pt x="4370" y="6072"/>
                  </a:lnTo>
                  <a:lnTo>
                    <a:pt x="4370" y="7965"/>
                  </a:lnTo>
                  <a:cubicBezTo>
                    <a:pt x="4370" y="8668"/>
                    <a:pt x="4941" y="9227"/>
                    <a:pt x="5644" y="9227"/>
                  </a:cubicBezTo>
                  <a:lnTo>
                    <a:pt x="6489" y="9227"/>
                  </a:lnTo>
                  <a:cubicBezTo>
                    <a:pt x="7191" y="9227"/>
                    <a:pt x="7751" y="8668"/>
                    <a:pt x="7751" y="7965"/>
                  </a:cubicBezTo>
                  <a:lnTo>
                    <a:pt x="7751" y="3334"/>
                  </a:lnTo>
                  <a:lnTo>
                    <a:pt x="8334" y="3334"/>
                  </a:lnTo>
                  <a:cubicBezTo>
                    <a:pt x="8573" y="3334"/>
                    <a:pt x="8775" y="3143"/>
                    <a:pt x="8775" y="2893"/>
                  </a:cubicBezTo>
                  <a:lnTo>
                    <a:pt x="8775" y="2798"/>
                  </a:lnTo>
                  <a:cubicBezTo>
                    <a:pt x="8775" y="2667"/>
                    <a:pt x="8704" y="2548"/>
                    <a:pt x="8596" y="2453"/>
                  </a:cubicBezTo>
                  <a:cubicBezTo>
                    <a:pt x="8692" y="2262"/>
                    <a:pt x="8751" y="2036"/>
                    <a:pt x="8763" y="1905"/>
                  </a:cubicBezTo>
                  <a:cubicBezTo>
                    <a:pt x="8775" y="1810"/>
                    <a:pt x="8715" y="1726"/>
                    <a:pt x="8632" y="1715"/>
                  </a:cubicBezTo>
                  <a:cubicBezTo>
                    <a:pt x="8622" y="1713"/>
                    <a:pt x="8613" y="1713"/>
                    <a:pt x="8604" y="1713"/>
                  </a:cubicBezTo>
                  <a:cubicBezTo>
                    <a:pt x="8521" y="1713"/>
                    <a:pt x="8452" y="1760"/>
                    <a:pt x="8442" y="1845"/>
                  </a:cubicBezTo>
                  <a:cubicBezTo>
                    <a:pt x="8394" y="2048"/>
                    <a:pt x="8346" y="2238"/>
                    <a:pt x="8275" y="2346"/>
                  </a:cubicBezTo>
                  <a:lnTo>
                    <a:pt x="6870" y="2346"/>
                  </a:lnTo>
                  <a:cubicBezTo>
                    <a:pt x="6751" y="2143"/>
                    <a:pt x="6679" y="1726"/>
                    <a:pt x="6679" y="1441"/>
                  </a:cubicBezTo>
                  <a:cubicBezTo>
                    <a:pt x="6679" y="833"/>
                    <a:pt x="7084" y="321"/>
                    <a:pt x="7584" y="321"/>
                  </a:cubicBezTo>
                  <a:cubicBezTo>
                    <a:pt x="7989" y="321"/>
                    <a:pt x="8346" y="655"/>
                    <a:pt x="8453" y="1131"/>
                  </a:cubicBezTo>
                  <a:cubicBezTo>
                    <a:pt x="8464" y="1202"/>
                    <a:pt x="8534" y="1255"/>
                    <a:pt x="8606" y="1255"/>
                  </a:cubicBezTo>
                  <a:cubicBezTo>
                    <a:pt x="8619" y="1255"/>
                    <a:pt x="8631" y="1254"/>
                    <a:pt x="8644" y="1250"/>
                  </a:cubicBezTo>
                  <a:cubicBezTo>
                    <a:pt x="8727" y="1238"/>
                    <a:pt x="8799" y="1143"/>
                    <a:pt x="8763" y="1060"/>
                  </a:cubicBezTo>
                  <a:cubicBezTo>
                    <a:pt x="8608" y="429"/>
                    <a:pt x="8132" y="0"/>
                    <a:pt x="7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9478;p60">
              <a:extLst>
                <a:ext uri="{FF2B5EF4-FFF2-40B4-BE49-F238E27FC236}">
                  <a16:creationId xmlns:a16="http://schemas.microsoft.com/office/drawing/2014/main" id="{FCA278F2-AF5C-F586-C431-09074BEE6399}"/>
                </a:ext>
              </a:extLst>
            </p:cNvPr>
            <p:cNvSpPr/>
            <p:nvPr/>
          </p:nvSpPr>
          <p:spPr>
            <a:xfrm>
              <a:off x="5615313" y="3481243"/>
              <a:ext cx="10289" cy="26567"/>
            </a:xfrm>
            <a:custGeom>
              <a:avLst/>
              <a:gdLst/>
              <a:ahLst/>
              <a:cxnLst/>
              <a:rect l="l" t="t" r="r" b="b"/>
              <a:pathLst>
                <a:path w="323" h="834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679"/>
                  </a:lnTo>
                  <a:cubicBezTo>
                    <a:pt x="13" y="763"/>
                    <a:pt x="84" y="834"/>
                    <a:pt x="155" y="834"/>
                  </a:cubicBezTo>
                  <a:cubicBezTo>
                    <a:pt x="251" y="834"/>
                    <a:pt x="322" y="763"/>
                    <a:pt x="322" y="679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" name="Google Shape;9479;p60">
            <a:extLst>
              <a:ext uri="{FF2B5EF4-FFF2-40B4-BE49-F238E27FC236}">
                <a16:creationId xmlns:a16="http://schemas.microsoft.com/office/drawing/2014/main" id="{C1761510-92B2-1752-EB6D-CD8486844654}"/>
              </a:ext>
            </a:extLst>
          </p:cNvPr>
          <p:cNvGrpSpPr/>
          <p:nvPr/>
        </p:nvGrpSpPr>
        <p:grpSpPr>
          <a:xfrm>
            <a:off x="5829984" y="3169032"/>
            <a:ext cx="220755" cy="352348"/>
            <a:chOff x="5829984" y="3350032"/>
            <a:chExt cx="220755" cy="35234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12" name="Google Shape;9480;p60">
              <a:extLst>
                <a:ext uri="{FF2B5EF4-FFF2-40B4-BE49-F238E27FC236}">
                  <a16:creationId xmlns:a16="http://schemas.microsoft.com/office/drawing/2014/main" id="{27F652D2-34BB-FA6E-94F9-10794E9E153C}"/>
                </a:ext>
              </a:extLst>
            </p:cNvPr>
            <p:cNvSpPr/>
            <p:nvPr/>
          </p:nvSpPr>
          <p:spPr>
            <a:xfrm>
              <a:off x="5829984" y="3350032"/>
              <a:ext cx="220755" cy="352348"/>
            </a:xfrm>
            <a:custGeom>
              <a:avLst/>
              <a:gdLst/>
              <a:ahLst/>
              <a:cxnLst/>
              <a:rect l="l" t="t" r="r" b="b"/>
              <a:pathLst>
                <a:path w="6930" h="11061" extrusionOk="0">
                  <a:moveTo>
                    <a:pt x="1989" y="333"/>
                  </a:moveTo>
                  <a:lnTo>
                    <a:pt x="1989" y="2060"/>
                  </a:lnTo>
                  <a:lnTo>
                    <a:pt x="1072" y="2060"/>
                  </a:lnTo>
                  <a:lnTo>
                    <a:pt x="1072" y="333"/>
                  </a:lnTo>
                  <a:close/>
                  <a:moveTo>
                    <a:pt x="3299" y="333"/>
                  </a:moveTo>
                  <a:lnTo>
                    <a:pt x="3299" y="2060"/>
                  </a:lnTo>
                  <a:lnTo>
                    <a:pt x="2322" y="2060"/>
                  </a:lnTo>
                  <a:lnTo>
                    <a:pt x="2322" y="333"/>
                  </a:lnTo>
                  <a:close/>
                  <a:moveTo>
                    <a:pt x="4608" y="333"/>
                  </a:moveTo>
                  <a:lnTo>
                    <a:pt x="4608" y="2060"/>
                  </a:lnTo>
                  <a:lnTo>
                    <a:pt x="3632" y="2060"/>
                  </a:lnTo>
                  <a:lnTo>
                    <a:pt x="3632" y="333"/>
                  </a:lnTo>
                  <a:close/>
                  <a:moveTo>
                    <a:pt x="5108" y="2381"/>
                  </a:moveTo>
                  <a:lnTo>
                    <a:pt x="5108" y="2774"/>
                  </a:lnTo>
                  <a:lnTo>
                    <a:pt x="1810" y="2774"/>
                  </a:lnTo>
                  <a:lnTo>
                    <a:pt x="1810" y="2381"/>
                  </a:lnTo>
                  <a:close/>
                  <a:moveTo>
                    <a:pt x="6085" y="3084"/>
                  </a:moveTo>
                  <a:cubicBezTo>
                    <a:pt x="6370" y="3084"/>
                    <a:pt x="6609" y="3322"/>
                    <a:pt x="6609" y="3608"/>
                  </a:cubicBezTo>
                  <a:lnTo>
                    <a:pt x="6609" y="10216"/>
                  </a:lnTo>
                  <a:cubicBezTo>
                    <a:pt x="6609" y="10489"/>
                    <a:pt x="6370" y="10728"/>
                    <a:pt x="6085" y="10728"/>
                  </a:cubicBezTo>
                  <a:lnTo>
                    <a:pt x="846" y="10728"/>
                  </a:lnTo>
                  <a:cubicBezTo>
                    <a:pt x="560" y="10728"/>
                    <a:pt x="322" y="10489"/>
                    <a:pt x="322" y="10216"/>
                  </a:cubicBezTo>
                  <a:lnTo>
                    <a:pt x="322" y="3608"/>
                  </a:lnTo>
                  <a:cubicBezTo>
                    <a:pt x="322" y="3322"/>
                    <a:pt x="560" y="3084"/>
                    <a:pt x="846" y="3084"/>
                  </a:cubicBezTo>
                  <a:close/>
                  <a:moveTo>
                    <a:pt x="905" y="0"/>
                  </a:moveTo>
                  <a:cubicBezTo>
                    <a:pt x="822" y="0"/>
                    <a:pt x="739" y="71"/>
                    <a:pt x="739" y="167"/>
                  </a:cubicBezTo>
                  <a:lnTo>
                    <a:pt x="739" y="2215"/>
                  </a:lnTo>
                  <a:cubicBezTo>
                    <a:pt x="739" y="2310"/>
                    <a:pt x="822" y="2381"/>
                    <a:pt x="905" y="2381"/>
                  </a:cubicBezTo>
                  <a:lnTo>
                    <a:pt x="1501" y="2381"/>
                  </a:lnTo>
                  <a:lnTo>
                    <a:pt x="1501" y="2762"/>
                  </a:lnTo>
                  <a:lnTo>
                    <a:pt x="846" y="2762"/>
                  </a:lnTo>
                  <a:cubicBezTo>
                    <a:pt x="382" y="2762"/>
                    <a:pt x="1" y="3143"/>
                    <a:pt x="1" y="3620"/>
                  </a:cubicBezTo>
                  <a:lnTo>
                    <a:pt x="1" y="10216"/>
                  </a:lnTo>
                  <a:cubicBezTo>
                    <a:pt x="1" y="10668"/>
                    <a:pt x="370" y="11061"/>
                    <a:pt x="846" y="11061"/>
                  </a:cubicBezTo>
                  <a:lnTo>
                    <a:pt x="6085" y="11061"/>
                  </a:lnTo>
                  <a:cubicBezTo>
                    <a:pt x="6549" y="11061"/>
                    <a:pt x="6930" y="10692"/>
                    <a:pt x="6930" y="10216"/>
                  </a:cubicBezTo>
                  <a:lnTo>
                    <a:pt x="6930" y="3608"/>
                  </a:lnTo>
                  <a:cubicBezTo>
                    <a:pt x="6930" y="3143"/>
                    <a:pt x="6549" y="2774"/>
                    <a:pt x="6085" y="2774"/>
                  </a:cubicBezTo>
                  <a:lnTo>
                    <a:pt x="5430" y="2774"/>
                  </a:lnTo>
                  <a:lnTo>
                    <a:pt x="5430" y="2381"/>
                  </a:lnTo>
                  <a:lnTo>
                    <a:pt x="6025" y="2381"/>
                  </a:lnTo>
                  <a:cubicBezTo>
                    <a:pt x="6108" y="2381"/>
                    <a:pt x="6192" y="2310"/>
                    <a:pt x="6192" y="2215"/>
                  </a:cubicBezTo>
                  <a:lnTo>
                    <a:pt x="6192" y="1191"/>
                  </a:lnTo>
                  <a:cubicBezTo>
                    <a:pt x="6192" y="1095"/>
                    <a:pt x="6108" y="1024"/>
                    <a:pt x="6025" y="1024"/>
                  </a:cubicBezTo>
                  <a:cubicBezTo>
                    <a:pt x="5942" y="1024"/>
                    <a:pt x="5858" y="1095"/>
                    <a:pt x="5858" y="1191"/>
                  </a:cubicBezTo>
                  <a:lnTo>
                    <a:pt x="5858" y="2048"/>
                  </a:lnTo>
                  <a:lnTo>
                    <a:pt x="4942" y="2048"/>
                  </a:lnTo>
                  <a:lnTo>
                    <a:pt x="4942" y="321"/>
                  </a:lnTo>
                  <a:lnTo>
                    <a:pt x="5858" y="321"/>
                  </a:lnTo>
                  <a:lnTo>
                    <a:pt x="5858" y="524"/>
                  </a:lnTo>
                  <a:cubicBezTo>
                    <a:pt x="5858" y="607"/>
                    <a:pt x="5942" y="679"/>
                    <a:pt x="6025" y="679"/>
                  </a:cubicBezTo>
                  <a:cubicBezTo>
                    <a:pt x="6108" y="679"/>
                    <a:pt x="6192" y="607"/>
                    <a:pt x="6192" y="524"/>
                  </a:cubicBezTo>
                  <a:lnTo>
                    <a:pt x="6192" y="167"/>
                  </a:lnTo>
                  <a:cubicBezTo>
                    <a:pt x="6192" y="71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9481;p60">
              <a:extLst>
                <a:ext uri="{FF2B5EF4-FFF2-40B4-BE49-F238E27FC236}">
                  <a16:creationId xmlns:a16="http://schemas.microsoft.com/office/drawing/2014/main" id="{8E7262BD-CA95-7E52-B33C-DFBFBE3B3109}"/>
                </a:ext>
              </a:extLst>
            </p:cNvPr>
            <p:cNvSpPr/>
            <p:nvPr/>
          </p:nvSpPr>
          <p:spPr>
            <a:xfrm>
              <a:off x="5912297" y="3541927"/>
              <a:ext cx="56160" cy="56160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798" y="1"/>
                    <a:pt x="715" y="72"/>
                    <a:pt x="715" y="167"/>
                  </a:cubicBezTo>
                  <a:lnTo>
                    <a:pt x="715" y="715"/>
                  </a:lnTo>
                  <a:lnTo>
                    <a:pt x="167" y="715"/>
                  </a:lnTo>
                  <a:cubicBezTo>
                    <a:pt x="84" y="715"/>
                    <a:pt x="0" y="798"/>
                    <a:pt x="0" y="882"/>
                  </a:cubicBezTo>
                  <a:cubicBezTo>
                    <a:pt x="0" y="977"/>
                    <a:pt x="84" y="1048"/>
                    <a:pt x="167" y="1048"/>
                  </a:cubicBezTo>
                  <a:lnTo>
                    <a:pt x="715" y="1048"/>
                  </a:lnTo>
                  <a:lnTo>
                    <a:pt x="715" y="1596"/>
                  </a:lnTo>
                  <a:cubicBezTo>
                    <a:pt x="715" y="1691"/>
                    <a:pt x="798" y="1763"/>
                    <a:pt x="881" y="1763"/>
                  </a:cubicBezTo>
                  <a:cubicBezTo>
                    <a:pt x="965" y="1763"/>
                    <a:pt x="1048" y="1691"/>
                    <a:pt x="1048" y="1596"/>
                  </a:cubicBezTo>
                  <a:lnTo>
                    <a:pt x="1048" y="1048"/>
                  </a:lnTo>
                  <a:lnTo>
                    <a:pt x="1596" y="1048"/>
                  </a:lnTo>
                  <a:cubicBezTo>
                    <a:pt x="1679" y="1048"/>
                    <a:pt x="1762" y="977"/>
                    <a:pt x="1762" y="882"/>
                  </a:cubicBezTo>
                  <a:cubicBezTo>
                    <a:pt x="1762" y="798"/>
                    <a:pt x="1679" y="715"/>
                    <a:pt x="1596" y="715"/>
                  </a:cubicBezTo>
                  <a:lnTo>
                    <a:pt x="1048" y="715"/>
                  </a:lnTo>
                  <a:lnTo>
                    <a:pt x="1048" y="167"/>
                  </a:lnTo>
                  <a:cubicBezTo>
                    <a:pt x="1048" y="72"/>
                    <a:pt x="96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9482;p60">
              <a:extLst>
                <a:ext uri="{FF2B5EF4-FFF2-40B4-BE49-F238E27FC236}">
                  <a16:creationId xmlns:a16="http://schemas.microsoft.com/office/drawing/2014/main" id="{D91D6A93-2DFA-4E9F-A2A3-01A4D97C3A70}"/>
                </a:ext>
              </a:extLst>
            </p:cNvPr>
            <p:cNvSpPr/>
            <p:nvPr/>
          </p:nvSpPr>
          <p:spPr>
            <a:xfrm>
              <a:off x="5885730" y="3515391"/>
              <a:ext cx="109263" cy="109263"/>
            </a:xfrm>
            <a:custGeom>
              <a:avLst/>
              <a:gdLst/>
              <a:ahLst/>
              <a:cxnLst/>
              <a:rect l="l" t="t" r="r" b="b"/>
              <a:pathLst>
                <a:path w="3430" h="3430" extrusionOk="0">
                  <a:moveTo>
                    <a:pt x="1715" y="345"/>
                  </a:moveTo>
                  <a:cubicBezTo>
                    <a:pt x="2477" y="345"/>
                    <a:pt x="3096" y="976"/>
                    <a:pt x="3096" y="1727"/>
                  </a:cubicBezTo>
                  <a:cubicBezTo>
                    <a:pt x="3096" y="2489"/>
                    <a:pt x="2477" y="3120"/>
                    <a:pt x="1715" y="3120"/>
                  </a:cubicBezTo>
                  <a:cubicBezTo>
                    <a:pt x="953" y="3120"/>
                    <a:pt x="334" y="2489"/>
                    <a:pt x="334" y="1727"/>
                  </a:cubicBezTo>
                  <a:cubicBezTo>
                    <a:pt x="334" y="976"/>
                    <a:pt x="953" y="345"/>
                    <a:pt x="1715" y="345"/>
                  </a:cubicBezTo>
                  <a:close/>
                  <a:moveTo>
                    <a:pt x="1715" y="0"/>
                  </a:moveTo>
                  <a:cubicBezTo>
                    <a:pt x="775" y="0"/>
                    <a:pt x="1" y="762"/>
                    <a:pt x="1" y="1715"/>
                  </a:cubicBezTo>
                  <a:cubicBezTo>
                    <a:pt x="1" y="2667"/>
                    <a:pt x="775" y="3429"/>
                    <a:pt x="1715" y="3429"/>
                  </a:cubicBezTo>
                  <a:cubicBezTo>
                    <a:pt x="2656" y="3429"/>
                    <a:pt x="3430" y="2667"/>
                    <a:pt x="3430" y="1715"/>
                  </a:cubicBezTo>
                  <a:cubicBezTo>
                    <a:pt x="3430" y="774"/>
                    <a:pt x="266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9483;p60">
              <a:extLst>
                <a:ext uri="{FF2B5EF4-FFF2-40B4-BE49-F238E27FC236}">
                  <a16:creationId xmlns:a16="http://schemas.microsoft.com/office/drawing/2014/main" id="{4363152A-9F97-8506-87EA-514E2A1DFDBD}"/>
                </a:ext>
              </a:extLst>
            </p:cNvPr>
            <p:cNvSpPr/>
            <p:nvPr/>
          </p:nvSpPr>
          <p:spPr>
            <a:xfrm>
              <a:off x="5862986" y="3476305"/>
              <a:ext cx="154783" cy="188167"/>
            </a:xfrm>
            <a:custGeom>
              <a:avLst/>
              <a:gdLst/>
              <a:ahLst/>
              <a:cxnLst/>
              <a:rect l="l" t="t" r="r" b="b"/>
              <a:pathLst>
                <a:path w="4859" h="590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5740"/>
                  </a:lnTo>
                  <a:cubicBezTo>
                    <a:pt x="0" y="5835"/>
                    <a:pt x="84" y="5906"/>
                    <a:pt x="167" y="5906"/>
                  </a:cubicBezTo>
                  <a:lnTo>
                    <a:pt x="4691" y="5906"/>
                  </a:lnTo>
                  <a:cubicBezTo>
                    <a:pt x="4787" y="5906"/>
                    <a:pt x="4858" y="5835"/>
                    <a:pt x="4858" y="5740"/>
                  </a:cubicBezTo>
                  <a:lnTo>
                    <a:pt x="4858" y="156"/>
                  </a:lnTo>
                  <a:cubicBezTo>
                    <a:pt x="4858" y="72"/>
                    <a:pt x="4775" y="1"/>
                    <a:pt x="4691" y="1"/>
                  </a:cubicBezTo>
                  <a:lnTo>
                    <a:pt x="1715" y="1"/>
                  </a:lnTo>
                  <a:cubicBezTo>
                    <a:pt x="1632" y="1"/>
                    <a:pt x="1548" y="72"/>
                    <a:pt x="1548" y="156"/>
                  </a:cubicBezTo>
                  <a:cubicBezTo>
                    <a:pt x="1548" y="251"/>
                    <a:pt x="1632" y="322"/>
                    <a:pt x="1715" y="322"/>
                  </a:cubicBezTo>
                  <a:lnTo>
                    <a:pt x="4525" y="322"/>
                  </a:lnTo>
                  <a:lnTo>
                    <a:pt x="4525" y="5597"/>
                  </a:lnTo>
                  <a:lnTo>
                    <a:pt x="334" y="5597"/>
                  </a:lnTo>
                  <a:lnTo>
                    <a:pt x="334" y="322"/>
                  </a:lnTo>
                  <a:lnTo>
                    <a:pt x="881" y="322"/>
                  </a:lnTo>
                  <a:cubicBezTo>
                    <a:pt x="977" y="322"/>
                    <a:pt x="1048" y="251"/>
                    <a:pt x="1048" y="156"/>
                  </a:cubicBezTo>
                  <a:cubicBezTo>
                    <a:pt x="1048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9484;p60">
            <a:extLst>
              <a:ext uri="{FF2B5EF4-FFF2-40B4-BE49-F238E27FC236}">
                <a16:creationId xmlns:a16="http://schemas.microsoft.com/office/drawing/2014/main" id="{D44FC780-DFD7-7791-95F0-34DC5DDD6852}"/>
              </a:ext>
            </a:extLst>
          </p:cNvPr>
          <p:cNvGrpSpPr/>
          <p:nvPr/>
        </p:nvGrpSpPr>
        <p:grpSpPr>
          <a:xfrm>
            <a:off x="4882170" y="3168841"/>
            <a:ext cx="358464" cy="352316"/>
            <a:chOff x="4882170" y="3349841"/>
            <a:chExt cx="358464" cy="35231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17" name="Google Shape;9485;p60">
              <a:extLst>
                <a:ext uri="{FF2B5EF4-FFF2-40B4-BE49-F238E27FC236}">
                  <a16:creationId xmlns:a16="http://schemas.microsoft.com/office/drawing/2014/main" id="{F1189F77-DFDB-EE1A-A54C-CEF119B47FE6}"/>
                </a:ext>
              </a:extLst>
            </p:cNvPr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9486;p60">
              <a:extLst>
                <a:ext uri="{FF2B5EF4-FFF2-40B4-BE49-F238E27FC236}">
                  <a16:creationId xmlns:a16="http://schemas.microsoft.com/office/drawing/2014/main" id="{6FAF319E-955C-B9D0-0761-BE7BD3EA551F}"/>
                </a:ext>
              </a:extLst>
            </p:cNvPr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9493;p60">
            <a:extLst>
              <a:ext uri="{FF2B5EF4-FFF2-40B4-BE49-F238E27FC236}">
                <a16:creationId xmlns:a16="http://schemas.microsoft.com/office/drawing/2014/main" id="{3A6BD3AD-7006-3F83-00A9-40AF45D2AE94}"/>
              </a:ext>
            </a:extLst>
          </p:cNvPr>
          <p:cNvGrpSpPr/>
          <p:nvPr/>
        </p:nvGrpSpPr>
        <p:grpSpPr>
          <a:xfrm>
            <a:off x="6203579" y="3167981"/>
            <a:ext cx="351615" cy="350373"/>
            <a:chOff x="6203579" y="3348981"/>
            <a:chExt cx="351615" cy="35037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20" name="Google Shape;9494;p60">
              <a:extLst>
                <a:ext uri="{FF2B5EF4-FFF2-40B4-BE49-F238E27FC236}">
                  <a16:creationId xmlns:a16="http://schemas.microsoft.com/office/drawing/2014/main" id="{FECC2ABF-CFD1-AFEF-99F1-DF9DA44521C4}"/>
                </a:ext>
              </a:extLst>
            </p:cNvPr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9495;p60">
              <a:extLst>
                <a:ext uri="{FF2B5EF4-FFF2-40B4-BE49-F238E27FC236}">
                  <a16:creationId xmlns:a16="http://schemas.microsoft.com/office/drawing/2014/main" id="{2C784342-8D87-7E76-BE26-E22A0C6BCBE3}"/>
                </a:ext>
              </a:extLst>
            </p:cNvPr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9496;p60">
              <a:extLst>
                <a:ext uri="{FF2B5EF4-FFF2-40B4-BE49-F238E27FC236}">
                  <a16:creationId xmlns:a16="http://schemas.microsoft.com/office/drawing/2014/main" id="{03E3F967-B030-C3F7-162A-CA98C389806A}"/>
                </a:ext>
              </a:extLst>
            </p:cNvPr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9497;p60">
              <a:extLst>
                <a:ext uri="{FF2B5EF4-FFF2-40B4-BE49-F238E27FC236}">
                  <a16:creationId xmlns:a16="http://schemas.microsoft.com/office/drawing/2014/main" id="{0A8543BD-245B-44C2-1ED1-B2E822108E32}"/>
                </a:ext>
              </a:extLst>
            </p:cNvPr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9498;p60">
              <a:extLst>
                <a:ext uri="{FF2B5EF4-FFF2-40B4-BE49-F238E27FC236}">
                  <a16:creationId xmlns:a16="http://schemas.microsoft.com/office/drawing/2014/main" id="{16E9AEED-B66F-D020-06BC-9C6606DA84A1}"/>
                </a:ext>
              </a:extLst>
            </p:cNvPr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9499;p60">
            <a:extLst>
              <a:ext uri="{FF2B5EF4-FFF2-40B4-BE49-F238E27FC236}">
                <a16:creationId xmlns:a16="http://schemas.microsoft.com/office/drawing/2014/main" id="{5257A81E-E4B2-49E6-EF1B-F35E5F20A7EE}"/>
              </a:ext>
            </a:extLst>
          </p:cNvPr>
          <p:cNvGrpSpPr/>
          <p:nvPr/>
        </p:nvGrpSpPr>
        <p:grpSpPr>
          <a:xfrm>
            <a:off x="4878379" y="2292892"/>
            <a:ext cx="367161" cy="287523"/>
            <a:chOff x="4878379" y="2473892"/>
            <a:chExt cx="367161" cy="28752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26" name="Google Shape;9500;p60">
              <a:extLst>
                <a:ext uri="{FF2B5EF4-FFF2-40B4-BE49-F238E27FC236}">
                  <a16:creationId xmlns:a16="http://schemas.microsoft.com/office/drawing/2014/main" id="{2E2AD207-92A9-F567-3A0D-A32F37E79631}"/>
                </a:ext>
              </a:extLst>
            </p:cNvPr>
            <p:cNvSpPr/>
            <p:nvPr/>
          </p:nvSpPr>
          <p:spPr>
            <a:xfrm>
              <a:off x="5110889" y="2554676"/>
              <a:ext cx="75496" cy="71355"/>
            </a:xfrm>
            <a:custGeom>
              <a:avLst/>
              <a:gdLst/>
              <a:ahLst/>
              <a:cxnLst/>
              <a:rect l="l" t="t" r="r" b="b"/>
              <a:pathLst>
                <a:path w="2370" h="2240" extrusionOk="0">
                  <a:moveTo>
                    <a:pt x="1250" y="322"/>
                  </a:moveTo>
                  <a:lnTo>
                    <a:pt x="2048" y="1263"/>
                  </a:lnTo>
                  <a:lnTo>
                    <a:pt x="2048" y="1918"/>
                  </a:lnTo>
                  <a:lnTo>
                    <a:pt x="322" y="1918"/>
                  </a:lnTo>
                  <a:lnTo>
                    <a:pt x="322" y="322"/>
                  </a:lnTo>
                  <a:close/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2084"/>
                  </a:lnTo>
                  <a:cubicBezTo>
                    <a:pt x="0" y="2168"/>
                    <a:pt x="72" y="2239"/>
                    <a:pt x="155" y="2239"/>
                  </a:cubicBezTo>
                  <a:lnTo>
                    <a:pt x="2215" y="2239"/>
                  </a:lnTo>
                  <a:cubicBezTo>
                    <a:pt x="2298" y="2239"/>
                    <a:pt x="2370" y="2168"/>
                    <a:pt x="2370" y="2084"/>
                  </a:cubicBezTo>
                  <a:lnTo>
                    <a:pt x="2370" y="1191"/>
                  </a:lnTo>
                  <a:cubicBezTo>
                    <a:pt x="2370" y="1084"/>
                    <a:pt x="2358" y="1132"/>
                    <a:pt x="1441" y="36"/>
                  </a:cubicBezTo>
                  <a:cubicBezTo>
                    <a:pt x="1429" y="13"/>
                    <a:pt x="138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9501;p60">
              <a:extLst>
                <a:ext uri="{FF2B5EF4-FFF2-40B4-BE49-F238E27FC236}">
                  <a16:creationId xmlns:a16="http://schemas.microsoft.com/office/drawing/2014/main" id="{2C15F6E7-C42F-D872-ED9D-1BED4B119176}"/>
                </a:ext>
              </a:extLst>
            </p:cNvPr>
            <p:cNvSpPr/>
            <p:nvPr/>
          </p:nvSpPr>
          <p:spPr>
            <a:xfrm>
              <a:off x="4958049" y="2691972"/>
              <a:ext cx="45521" cy="45553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714" y="358"/>
                  </a:moveTo>
                  <a:cubicBezTo>
                    <a:pt x="929" y="358"/>
                    <a:pt x="1084" y="525"/>
                    <a:pt x="1084" y="727"/>
                  </a:cubicBezTo>
                  <a:cubicBezTo>
                    <a:pt x="1084" y="941"/>
                    <a:pt x="929" y="1108"/>
                    <a:pt x="714" y="1108"/>
                  </a:cubicBezTo>
                  <a:cubicBezTo>
                    <a:pt x="512" y="1108"/>
                    <a:pt x="345" y="941"/>
                    <a:pt x="345" y="727"/>
                  </a:cubicBezTo>
                  <a:cubicBezTo>
                    <a:pt x="345" y="525"/>
                    <a:pt x="512" y="358"/>
                    <a:pt x="714" y="358"/>
                  </a:cubicBezTo>
                  <a:close/>
                  <a:moveTo>
                    <a:pt x="714" y="1"/>
                  </a:moveTo>
                  <a:cubicBezTo>
                    <a:pt x="310" y="1"/>
                    <a:pt x="0" y="334"/>
                    <a:pt x="0" y="715"/>
                  </a:cubicBezTo>
                  <a:cubicBezTo>
                    <a:pt x="0" y="1108"/>
                    <a:pt x="333" y="1429"/>
                    <a:pt x="714" y="1429"/>
                  </a:cubicBezTo>
                  <a:cubicBezTo>
                    <a:pt x="1107" y="1429"/>
                    <a:pt x="1429" y="1108"/>
                    <a:pt x="1429" y="715"/>
                  </a:cubicBezTo>
                  <a:cubicBezTo>
                    <a:pt x="1429" y="334"/>
                    <a:pt x="111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9502;p60">
              <a:extLst>
                <a:ext uri="{FF2B5EF4-FFF2-40B4-BE49-F238E27FC236}">
                  <a16:creationId xmlns:a16="http://schemas.microsoft.com/office/drawing/2014/main" id="{55B32CD0-48DB-5AD2-FC8E-FD150D7A3520}"/>
                </a:ext>
              </a:extLst>
            </p:cNvPr>
            <p:cNvSpPr/>
            <p:nvPr/>
          </p:nvSpPr>
          <p:spPr>
            <a:xfrm>
              <a:off x="5130225" y="2691972"/>
              <a:ext cx="45553" cy="45553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5" y="358"/>
                  </a:moveTo>
                  <a:cubicBezTo>
                    <a:pt x="917" y="358"/>
                    <a:pt x="1084" y="525"/>
                    <a:pt x="1084" y="727"/>
                  </a:cubicBezTo>
                  <a:cubicBezTo>
                    <a:pt x="1084" y="929"/>
                    <a:pt x="917" y="1108"/>
                    <a:pt x="715" y="1108"/>
                  </a:cubicBezTo>
                  <a:cubicBezTo>
                    <a:pt x="501" y="1108"/>
                    <a:pt x="346" y="941"/>
                    <a:pt x="346" y="727"/>
                  </a:cubicBezTo>
                  <a:cubicBezTo>
                    <a:pt x="346" y="525"/>
                    <a:pt x="501" y="358"/>
                    <a:pt x="715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08"/>
                    <a:pt x="322" y="1429"/>
                    <a:pt x="715" y="1429"/>
                  </a:cubicBezTo>
                  <a:cubicBezTo>
                    <a:pt x="1096" y="1429"/>
                    <a:pt x="1429" y="1108"/>
                    <a:pt x="1429" y="715"/>
                  </a:cubicBezTo>
                  <a:cubicBezTo>
                    <a:pt x="1429" y="334"/>
                    <a:pt x="1120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9503;p60">
              <a:extLst>
                <a:ext uri="{FF2B5EF4-FFF2-40B4-BE49-F238E27FC236}">
                  <a16:creationId xmlns:a16="http://schemas.microsoft.com/office/drawing/2014/main" id="{6C76215F-C288-BB96-DC38-8B956A91B20D}"/>
                </a:ext>
              </a:extLst>
            </p:cNvPr>
            <p:cNvSpPr/>
            <p:nvPr/>
          </p:nvSpPr>
          <p:spPr>
            <a:xfrm>
              <a:off x="4930717" y="2523586"/>
              <a:ext cx="100917" cy="100534"/>
            </a:xfrm>
            <a:custGeom>
              <a:avLst/>
              <a:gdLst/>
              <a:ahLst/>
              <a:cxnLst/>
              <a:rect l="l" t="t" r="r" b="b"/>
              <a:pathLst>
                <a:path w="3168" h="3156" extrusionOk="0">
                  <a:moveTo>
                    <a:pt x="1763" y="346"/>
                  </a:moveTo>
                  <a:cubicBezTo>
                    <a:pt x="1811" y="346"/>
                    <a:pt x="1858" y="393"/>
                    <a:pt x="1858" y="441"/>
                  </a:cubicBezTo>
                  <a:lnTo>
                    <a:pt x="1858" y="1120"/>
                  </a:lnTo>
                  <a:cubicBezTo>
                    <a:pt x="1858" y="1215"/>
                    <a:pt x="1930" y="1286"/>
                    <a:pt x="2013" y="1286"/>
                  </a:cubicBezTo>
                  <a:lnTo>
                    <a:pt x="2704" y="1286"/>
                  </a:lnTo>
                  <a:cubicBezTo>
                    <a:pt x="2751" y="1286"/>
                    <a:pt x="2787" y="1334"/>
                    <a:pt x="2787" y="1370"/>
                  </a:cubicBezTo>
                  <a:lnTo>
                    <a:pt x="2787" y="1774"/>
                  </a:lnTo>
                  <a:cubicBezTo>
                    <a:pt x="2787" y="1822"/>
                    <a:pt x="2751" y="1870"/>
                    <a:pt x="2704" y="1870"/>
                  </a:cubicBezTo>
                  <a:lnTo>
                    <a:pt x="2013" y="1870"/>
                  </a:lnTo>
                  <a:cubicBezTo>
                    <a:pt x="1930" y="1870"/>
                    <a:pt x="1858" y="1941"/>
                    <a:pt x="1858" y="2024"/>
                  </a:cubicBezTo>
                  <a:lnTo>
                    <a:pt x="1858" y="2715"/>
                  </a:lnTo>
                  <a:cubicBezTo>
                    <a:pt x="1858" y="2763"/>
                    <a:pt x="1811" y="2798"/>
                    <a:pt x="1763" y="2798"/>
                  </a:cubicBezTo>
                  <a:lnTo>
                    <a:pt x="1358" y="2798"/>
                  </a:lnTo>
                  <a:cubicBezTo>
                    <a:pt x="1322" y="2798"/>
                    <a:pt x="1275" y="2763"/>
                    <a:pt x="1275" y="2715"/>
                  </a:cubicBezTo>
                  <a:lnTo>
                    <a:pt x="1275" y="2024"/>
                  </a:lnTo>
                  <a:cubicBezTo>
                    <a:pt x="1275" y="1941"/>
                    <a:pt x="1203" y="1870"/>
                    <a:pt x="1108" y="1870"/>
                  </a:cubicBezTo>
                  <a:lnTo>
                    <a:pt x="429" y="1870"/>
                  </a:lnTo>
                  <a:cubicBezTo>
                    <a:pt x="382" y="1870"/>
                    <a:pt x="334" y="1822"/>
                    <a:pt x="334" y="1774"/>
                  </a:cubicBezTo>
                  <a:lnTo>
                    <a:pt x="334" y="1370"/>
                  </a:lnTo>
                  <a:cubicBezTo>
                    <a:pt x="334" y="1334"/>
                    <a:pt x="382" y="1286"/>
                    <a:pt x="429" y="1286"/>
                  </a:cubicBezTo>
                  <a:lnTo>
                    <a:pt x="1108" y="1286"/>
                  </a:lnTo>
                  <a:cubicBezTo>
                    <a:pt x="1203" y="1286"/>
                    <a:pt x="1275" y="1215"/>
                    <a:pt x="1275" y="1120"/>
                  </a:cubicBezTo>
                  <a:lnTo>
                    <a:pt x="1275" y="441"/>
                  </a:lnTo>
                  <a:cubicBezTo>
                    <a:pt x="1275" y="393"/>
                    <a:pt x="1322" y="346"/>
                    <a:pt x="1358" y="346"/>
                  </a:cubicBezTo>
                  <a:close/>
                  <a:moveTo>
                    <a:pt x="1394" y="0"/>
                  </a:moveTo>
                  <a:cubicBezTo>
                    <a:pt x="1156" y="0"/>
                    <a:pt x="965" y="203"/>
                    <a:pt x="965" y="441"/>
                  </a:cubicBezTo>
                  <a:lnTo>
                    <a:pt x="965" y="953"/>
                  </a:lnTo>
                  <a:lnTo>
                    <a:pt x="441" y="953"/>
                  </a:lnTo>
                  <a:cubicBezTo>
                    <a:pt x="203" y="953"/>
                    <a:pt x="13" y="1155"/>
                    <a:pt x="13" y="1393"/>
                  </a:cubicBezTo>
                  <a:lnTo>
                    <a:pt x="13" y="1786"/>
                  </a:lnTo>
                  <a:cubicBezTo>
                    <a:pt x="1" y="2013"/>
                    <a:pt x="191" y="2203"/>
                    <a:pt x="429" y="2203"/>
                  </a:cubicBezTo>
                  <a:lnTo>
                    <a:pt x="953" y="2203"/>
                  </a:lnTo>
                  <a:lnTo>
                    <a:pt x="953" y="2727"/>
                  </a:lnTo>
                  <a:cubicBezTo>
                    <a:pt x="953" y="2965"/>
                    <a:pt x="1144" y="3156"/>
                    <a:pt x="1382" y="3156"/>
                  </a:cubicBezTo>
                  <a:lnTo>
                    <a:pt x="1787" y="3156"/>
                  </a:lnTo>
                  <a:cubicBezTo>
                    <a:pt x="2025" y="3156"/>
                    <a:pt x="2215" y="2965"/>
                    <a:pt x="2215" y="2727"/>
                  </a:cubicBezTo>
                  <a:lnTo>
                    <a:pt x="2215" y="2203"/>
                  </a:lnTo>
                  <a:lnTo>
                    <a:pt x="2739" y="2203"/>
                  </a:lnTo>
                  <a:cubicBezTo>
                    <a:pt x="2977" y="2203"/>
                    <a:pt x="3168" y="2013"/>
                    <a:pt x="3168" y="1774"/>
                  </a:cubicBezTo>
                  <a:lnTo>
                    <a:pt x="3168" y="1370"/>
                  </a:lnTo>
                  <a:cubicBezTo>
                    <a:pt x="3168" y="1131"/>
                    <a:pt x="2977" y="941"/>
                    <a:pt x="2739" y="941"/>
                  </a:cubicBezTo>
                  <a:lnTo>
                    <a:pt x="2227" y="941"/>
                  </a:lnTo>
                  <a:lnTo>
                    <a:pt x="2227" y="441"/>
                  </a:lnTo>
                  <a:cubicBezTo>
                    <a:pt x="2227" y="203"/>
                    <a:pt x="2037" y="0"/>
                    <a:pt x="1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9504;p60">
              <a:extLst>
                <a:ext uri="{FF2B5EF4-FFF2-40B4-BE49-F238E27FC236}">
                  <a16:creationId xmlns:a16="http://schemas.microsoft.com/office/drawing/2014/main" id="{1113356F-47A9-725B-B069-AEE0C9F872A3}"/>
                </a:ext>
              </a:extLst>
            </p:cNvPr>
            <p:cNvSpPr/>
            <p:nvPr/>
          </p:nvSpPr>
          <p:spPr>
            <a:xfrm>
              <a:off x="4878379" y="2473892"/>
              <a:ext cx="367161" cy="287523"/>
            </a:xfrm>
            <a:custGeom>
              <a:avLst/>
              <a:gdLst/>
              <a:ahLst/>
              <a:cxnLst/>
              <a:rect l="l" t="t" r="r" b="b"/>
              <a:pathLst>
                <a:path w="11526" h="9026" extrusionOk="0">
                  <a:moveTo>
                    <a:pt x="7966" y="346"/>
                  </a:moveTo>
                  <a:cubicBezTo>
                    <a:pt x="8228" y="346"/>
                    <a:pt x="8454" y="572"/>
                    <a:pt x="8454" y="834"/>
                  </a:cubicBezTo>
                  <a:lnTo>
                    <a:pt x="8454" y="1203"/>
                  </a:lnTo>
                  <a:lnTo>
                    <a:pt x="7478" y="1203"/>
                  </a:lnTo>
                  <a:lnTo>
                    <a:pt x="7478" y="834"/>
                  </a:lnTo>
                  <a:cubicBezTo>
                    <a:pt x="7478" y="572"/>
                    <a:pt x="7692" y="346"/>
                    <a:pt x="7966" y="346"/>
                  </a:cubicBezTo>
                  <a:close/>
                  <a:moveTo>
                    <a:pt x="8645" y="1548"/>
                  </a:moveTo>
                  <a:lnTo>
                    <a:pt x="8645" y="1703"/>
                  </a:lnTo>
                  <a:lnTo>
                    <a:pt x="7275" y="1703"/>
                  </a:lnTo>
                  <a:lnTo>
                    <a:pt x="7275" y="1548"/>
                  </a:lnTo>
                  <a:close/>
                  <a:moveTo>
                    <a:pt x="6132" y="5894"/>
                  </a:moveTo>
                  <a:lnTo>
                    <a:pt x="6132" y="7192"/>
                  </a:lnTo>
                  <a:lnTo>
                    <a:pt x="4644" y="7192"/>
                  </a:lnTo>
                  <a:cubicBezTo>
                    <a:pt x="4644" y="7180"/>
                    <a:pt x="4632" y="7156"/>
                    <a:pt x="4632" y="7144"/>
                  </a:cubicBezTo>
                  <a:cubicBezTo>
                    <a:pt x="4420" y="6454"/>
                    <a:pt x="3830" y="6114"/>
                    <a:pt x="3240" y="6114"/>
                  </a:cubicBezTo>
                  <a:cubicBezTo>
                    <a:pt x="2639" y="6114"/>
                    <a:pt x="2038" y="6466"/>
                    <a:pt x="1834" y="7156"/>
                  </a:cubicBezTo>
                  <a:cubicBezTo>
                    <a:pt x="1834" y="7180"/>
                    <a:pt x="1822" y="7192"/>
                    <a:pt x="1822" y="7204"/>
                  </a:cubicBezTo>
                  <a:lnTo>
                    <a:pt x="691" y="7204"/>
                  </a:lnTo>
                  <a:cubicBezTo>
                    <a:pt x="489" y="7204"/>
                    <a:pt x="334" y="7061"/>
                    <a:pt x="334" y="6847"/>
                  </a:cubicBezTo>
                  <a:lnTo>
                    <a:pt x="334" y="5894"/>
                  </a:lnTo>
                  <a:close/>
                  <a:moveTo>
                    <a:pt x="11181" y="5906"/>
                  </a:moveTo>
                  <a:lnTo>
                    <a:pt x="11181" y="6847"/>
                  </a:lnTo>
                  <a:cubicBezTo>
                    <a:pt x="11181" y="7037"/>
                    <a:pt x="11026" y="7204"/>
                    <a:pt x="10824" y="7204"/>
                  </a:cubicBezTo>
                  <a:lnTo>
                    <a:pt x="10038" y="7204"/>
                  </a:lnTo>
                  <a:cubicBezTo>
                    <a:pt x="10038" y="7192"/>
                    <a:pt x="10014" y="7180"/>
                    <a:pt x="10014" y="7156"/>
                  </a:cubicBezTo>
                  <a:cubicBezTo>
                    <a:pt x="9823" y="6525"/>
                    <a:pt x="9228" y="6109"/>
                    <a:pt x="8621" y="6109"/>
                  </a:cubicBezTo>
                  <a:cubicBezTo>
                    <a:pt x="8026" y="6109"/>
                    <a:pt x="7430" y="6490"/>
                    <a:pt x="7216" y="7156"/>
                  </a:cubicBezTo>
                  <a:cubicBezTo>
                    <a:pt x="7216" y="7180"/>
                    <a:pt x="7204" y="7192"/>
                    <a:pt x="7204" y="7204"/>
                  </a:cubicBezTo>
                  <a:lnTo>
                    <a:pt x="6466" y="7204"/>
                  </a:lnTo>
                  <a:lnTo>
                    <a:pt x="6466" y="5906"/>
                  </a:lnTo>
                  <a:close/>
                  <a:moveTo>
                    <a:pt x="3215" y="6466"/>
                  </a:moveTo>
                  <a:cubicBezTo>
                    <a:pt x="3823" y="6466"/>
                    <a:pt x="4335" y="6978"/>
                    <a:pt x="4335" y="7573"/>
                  </a:cubicBezTo>
                  <a:cubicBezTo>
                    <a:pt x="4335" y="8192"/>
                    <a:pt x="3835" y="8692"/>
                    <a:pt x="3215" y="8692"/>
                  </a:cubicBezTo>
                  <a:cubicBezTo>
                    <a:pt x="2596" y="8692"/>
                    <a:pt x="2096" y="8192"/>
                    <a:pt x="2096" y="7573"/>
                  </a:cubicBezTo>
                  <a:cubicBezTo>
                    <a:pt x="2096" y="6978"/>
                    <a:pt x="2608" y="6466"/>
                    <a:pt x="3215" y="6466"/>
                  </a:cubicBezTo>
                  <a:close/>
                  <a:moveTo>
                    <a:pt x="8621" y="6466"/>
                  </a:moveTo>
                  <a:cubicBezTo>
                    <a:pt x="9240" y="6466"/>
                    <a:pt x="9740" y="6978"/>
                    <a:pt x="9740" y="7573"/>
                  </a:cubicBezTo>
                  <a:cubicBezTo>
                    <a:pt x="9740" y="8192"/>
                    <a:pt x="9240" y="8692"/>
                    <a:pt x="8621" y="8692"/>
                  </a:cubicBezTo>
                  <a:cubicBezTo>
                    <a:pt x="7990" y="8692"/>
                    <a:pt x="7502" y="8192"/>
                    <a:pt x="7502" y="7573"/>
                  </a:cubicBezTo>
                  <a:cubicBezTo>
                    <a:pt x="7502" y="6966"/>
                    <a:pt x="8014" y="6466"/>
                    <a:pt x="8621" y="6466"/>
                  </a:cubicBezTo>
                  <a:close/>
                  <a:moveTo>
                    <a:pt x="7966" y="1"/>
                  </a:moveTo>
                  <a:cubicBezTo>
                    <a:pt x="7502" y="1"/>
                    <a:pt x="7133" y="370"/>
                    <a:pt x="7133" y="834"/>
                  </a:cubicBezTo>
                  <a:lnTo>
                    <a:pt x="7133" y="1203"/>
                  </a:lnTo>
                  <a:lnTo>
                    <a:pt x="7097" y="1203"/>
                  </a:lnTo>
                  <a:cubicBezTo>
                    <a:pt x="7014" y="1203"/>
                    <a:pt x="6942" y="1275"/>
                    <a:pt x="6942" y="1370"/>
                  </a:cubicBezTo>
                  <a:lnTo>
                    <a:pt x="6942" y="1679"/>
                  </a:lnTo>
                  <a:lnTo>
                    <a:pt x="6466" y="1679"/>
                  </a:lnTo>
                  <a:lnTo>
                    <a:pt x="6466" y="1072"/>
                  </a:lnTo>
                  <a:cubicBezTo>
                    <a:pt x="6466" y="703"/>
                    <a:pt x="6144" y="382"/>
                    <a:pt x="5775" y="382"/>
                  </a:cubicBezTo>
                  <a:lnTo>
                    <a:pt x="2311" y="382"/>
                  </a:lnTo>
                  <a:cubicBezTo>
                    <a:pt x="2215" y="382"/>
                    <a:pt x="2144" y="465"/>
                    <a:pt x="2144" y="548"/>
                  </a:cubicBezTo>
                  <a:cubicBezTo>
                    <a:pt x="2144" y="644"/>
                    <a:pt x="2215" y="715"/>
                    <a:pt x="2311" y="715"/>
                  </a:cubicBezTo>
                  <a:lnTo>
                    <a:pt x="5775" y="715"/>
                  </a:lnTo>
                  <a:cubicBezTo>
                    <a:pt x="5966" y="715"/>
                    <a:pt x="6132" y="870"/>
                    <a:pt x="6132" y="1072"/>
                  </a:cubicBezTo>
                  <a:lnTo>
                    <a:pt x="6132" y="5573"/>
                  </a:lnTo>
                  <a:lnTo>
                    <a:pt x="334" y="5573"/>
                  </a:lnTo>
                  <a:lnTo>
                    <a:pt x="334" y="1072"/>
                  </a:lnTo>
                  <a:cubicBezTo>
                    <a:pt x="334" y="882"/>
                    <a:pt x="477" y="715"/>
                    <a:pt x="691" y="715"/>
                  </a:cubicBezTo>
                  <a:lnTo>
                    <a:pt x="1477" y="715"/>
                  </a:lnTo>
                  <a:cubicBezTo>
                    <a:pt x="1560" y="715"/>
                    <a:pt x="1644" y="644"/>
                    <a:pt x="1644" y="548"/>
                  </a:cubicBezTo>
                  <a:cubicBezTo>
                    <a:pt x="1644" y="465"/>
                    <a:pt x="1560" y="394"/>
                    <a:pt x="1477" y="394"/>
                  </a:cubicBezTo>
                  <a:lnTo>
                    <a:pt x="691" y="394"/>
                  </a:lnTo>
                  <a:cubicBezTo>
                    <a:pt x="310" y="394"/>
                    <a:pt x="1" y="703"/>
                    <a:pt x="1" y="1072"/>
                  </a:cubicBezTo>
                  <a:lnTo>
                    <a:pt x="1" y="6847"/>
                  </a:lnTo>
                  <a:cubicBezTo>
                    <a:pt x="1" y="7216"/>
                    <a:pt x="310" y="7537"/>
                    <a:pt x="691" y="7537"/>
                  </a:cubicBezTo>
                  <a:lnTo>
                    <a:pt x="1775" y="7537"/>
                  </a:lnTo>
                  <a:cubicBezTo>
                    <a:pt x="1763" y="8371"/>
                    <a:pt x="2442" y="9026"/>
                    <a:pt x="3227" y="9026"/>
                  </a:cubicBezTo>
                  <a:cubicBezTo>
                    <a:pt x="4025" y="9026"/>
                    <a:pt x="4704" y="8383"/>
                    <a:pt x="4692" y="7537"/>
                  </a:cubicBezTo>
                  <a:lnTo>
                    <a:pt x="7180" y="7537"/>
                  </a:lnTo>
                  <a:cubicBezTo>
                    <a:pt x="7156" y="8371"/>
                    <a:pt x="7847" y="9026"/>
                    <a:pt x="8633" y="9026"/>
                  </a:cubicBezTo>
                  <a:cubicBezTo>
                    <a:pt x="9419" y="9026"/>
                    <a:pt x="10109" y="8383"/>
                    <a:pt x="10097" y="7537"/>
                  </a:cubicBezTo>
                  <a:lnTo>
                    <a:pt x="10835" y="7537"/>
                  </a:lnTo>
                  <a:cubicBezTo>
                    <a:pt x="11205" y="7537"/>
                    <a:pt x="11526" y="7216"/>
                    <a:pt x="11526" y="6847"/>
                  </a:cubicBezTo>
                  <a:lnTo>
                    <a:pt x="11502" y="4299"/>
                  </a:lnTo>
                  <a:cubicBezTo>
                    <a:pt x="11502" y="4084"/>
                    <a:pt x="11431" y="3870"/>
                    <a:pt x="11276" y="3692"/>
                  </a:cubicBezTo>
                  <a:lnTo>
                    <a:pt x="10657" y="2989"/>
                  </a:lnTo>
                  <a:cubicBezTo>
                    <a:pt x="10626" y="2952"/>
                    <a:pt x="10582" y="2934"/>
                    <a:pt x="10536" y="2934"/>
                  </a:cubicBezTo>
                  <a:cubicBezTo>
                    <a:pt x="10495" y="2934"/>
                    <a:pt x="10453" y="2949"/>
                    <a:pt x="10419" y="2977"/>
                  </a:cubicBezTo>
                  <a:cubicBezTo>
                    <a:pt x="10347" y="3037"/>
                    <a:pt x="10347" y="3144"/>
                    <a:pt x="10407" y="3215"/>
                  </a:cubicBezTo>
                  <a:lnTo>
                    <a:pt x="11026" y="3918"/>
                  </a:lnTo>
                  <a:cubicBezTo>
                    <a:pt x="11121" y="4025"/>
                    <a:pt x="11181" y="4156"/>
                    <a:pt x="11181" y="4287"/>
                  </a:cubicBezTo>
                  <a:lnTo>
                    <a:pt x="11181" y="5549"/>
                  </a:lnTo>
                  <a:lnTo>
                    <a:pt x="6466" y="5549"/>
                  </a:lnTo>
                  <a:lnTo>
                    <a:pt x="6466" y="2013"/>
                  </a:lnTo>
                  <a:lnTo>
                    <a:pt x="9097" y="2013"/>
                  </a:lnTo>
                  <a:cubicBezTo>
                    <a:pt x="9264" y="2013"/>
                    <a:pt x="9407" y="2084"/>
                    <a:pt x="9514" y="2203"/>
                  </a:cubicBezTo>
                  <a:lnTo>
                    <a:pt x="9812" y="2549"/>
                  </a:lnTo>
                  <a:cubicBezTo>
                    <a:pt x="9843" y="2586"/>
                    <a:pt x="9887" y="2604"/>
                    <a:pt x="9932" y="2604"/>
                  </a:cubicBezTo>
                  <a:cubicBezTo>
                    <a:pt x="9973" y="2604"/>
                    <a:pt x="10016" y="2589"/>
                    <a:pt x="10050" y="2560"/>
                  </a:cubicBezTo>
                  <a:cubicBezTo>
                    <a:pt x="10121" y="2501"/>
                    <a:pt x="10121" y="2394"/>
                    <a:pt x="10062" y="2322"/>
                  </a:cubicBezTo>
                  <a:lnTo>
                    <a:pt x="9764" y="1977"/>
                  </a:lnTo>
                  <a:cubicBezTo>
                    <a:pt x="9532" y="1709"/>
                    <a:pt x="9226" y="1676"/>
                    <a:pt x="9077" y="1676"/>
                  </a:cubicBezTo>
                  <a:cubicBezTo>
                    <a:pt x="9028" y="1676"/>
                    <a:pt x="8996" y="1679"/>
                    <a:pt x="8990" y="1679"/>
                  </a:cubicBezTo>
                  <a:lnTo>
                    <a:pt x="8990" y="1370"/>
                  </a:lnTo>
                  <a:cubicBezTo>
                    <a:pt x="8990" y="1275"/>
                    <a:pt x="8919" y="1203"/>
                    <a:pt x="8823" y="1203"/>
                  </a:cubicBezTo>
                  <a:lnTo>
                    <a:pt x="8799" y="1203"/>
                  </a:lnTo>
                  <a:lnTo>
                    <a:pt x="8799" y="834"/>
                  </a:lnTo>
                  <a:cubicBezTo>
                    <a:pt x="8799" y="370"/>
                    <a:pt x="8418" y="1"/>
                    <a:pt x="7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" name="Google Shape;9567;p60">
            <a:extLst>
              <a:ext uri="{FF2B5EF4-FFF2-40B4-BE49-F238E27FC236}">
                <a16:creationId xmlns:a16="http://schemas.microsoft.com/office/drawing/2014/main" id="{11C55ECC-6C27-0B25-FD9D-3FF2C5015649}"/>
              </a:ext>
            </a:extLst>
          </p:cNvPr>
          <p:cNvGrpSpPr/>
          <p:nvPr/>
        </p:nvGrpSpPr>
        <p:grpSpPr>
          <a:xfrm>
            <a:off x="5305077" y="1321633"/>
            <a:ext cx="367893" cy="365218"/>
            <a:chOff x="5305077" y="1502633"/>
            <a:chExt cx="367893" cy="36521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32" name="Google Shape;9568;p60">
              <a:extLst>
                <a:ext uri="{FF2B5EF4-FFF2-40B4-BE49-F238E27FC236}">
                  <a16:creationId xmlns:a16="http://schemas.microsoft.com/office/drawing/2014/main" id="{C934DA32-4424-BB33-1A52-0E76BCE1D231}"/>
                </a:ext>
              </a:extLst>
            </p:cNvPr>
            <p:cNvSpPr/>
            <p:nvPr/>
          </p:nvSpPr>
          <p:spPr>
            <a:xfrm>
              <a:off x="5305077" y="1502633"/>
              <a:ext cx="261338" cy="365218"/>
            </a:xfrm>
            <a:custGeom>
              <a:avLst/>
              <a:gdLst/>
              <a:ahLst/>
              <a:cxnLst/>
              <a:rect l="l" t="t" r="r" b="b"/>
              <a:pathLst>
                <a:path w="8204" h="11465" extrusionOk="0">
                  <a:moveTo>
                    <a:pt x="8028" y="0"/>
                  </a:moveTo>
                  <a:cubicBezTo>
                    <a:pt x="8011" y="0"/>
                    <a:pt x="7994" y="4"/>
                    <a:pt x="7977" y="11"/>
                  </a:cubicBezTo>
                  <a:cubicBezTo>
                    <a:pt x="7096" y="213"/>
                    <a:pt x="6596" y="1106"/>
                    <a:pt x="6858" y="1975"/>
                  </a:cubicBezTo>
                  <a:cubicBezTo>
                    <a:pt x="6930" y="2201"/>
                    <a:pt x="6870" y="2451"/>
                    <a:pt x="6704" y="2630"/>
                  </a:cubicBezTo>
                  <a:lnTo>
                    <a:pt x="2667" y="6666"/>
                  </a:lnTo>
                  <a:cubicBezTo>
                    <a:pt x="2542" y="6791"/>
                    <a:pt x="2382" y="6858"/>
                    <a:pt x="2219" y="6858"/>
                  </a:cubicBezTo>
                  <a:cubicBezTo>
                    <a:pt x="2150" y="6858"/>
                    <a:pt x="2080" y="6846"/>
                    <a:pt x="2012" y="6821"/>
                  </a:cubicBezTo>
                  <a:cubicBezTo>
                    <a:pt x="1858" y="6772"/>
                    <a:pt x="1703" y="6748"/>
                    <a:pt x="1551" y="6748"/>
                  </a:cubicBezTo>
                  <a:cubicBezTo>
                    <a:pt x="750" y="6748"/>
                    <a:pt x="32" y="7393"/>
                    <a:pt x="12" y="8274"/>
                  </a:cubicBezTo>
                  <a:cubicBezTo>
                    <a:pt x="1" y="9165"/>
                    <a:pt x="724" y="9837"/>
                    <a:pt x="1551" y="9837"/>
                  </a:cubicBezTo>
                  <a:cubicBezTo>
                    <a:pt x="1585" y="9837"/>
                    <a:pt x="1620" y="9836"/>
                    <a:pt x="1655" y="9833"/>
                  </a:cubicBezTo>
                  <a:lnTo>
                    <a:pt x="1655" y="9833"/>
                  </a:lnTo>
                  <a:cubicBezTo>
                    <a:pt x="1596" y="10691"/>
                    <a:pt x="2262" y="11464"/>
                    <a:pt x="3179" y="11464"/>
                  </a:cubicBezTo>
                  <a:cubicBezTo>
                    <a:pt x="4251" y="11464"/>
                    <a:pt x="4965" y="10441"/>
                    <a:pt x="4656" y="9476"/>
                  </a:cubicBezTo>
                  <a:cubicBezTo>
                    <a:pt x="4584" y="9250"/>
                    <a:pt x="4644" y="9000"/>
                    <a:pt x="4822" y="8821"/>
                  </a:cubicBezTo>
                  <a:lnTo>
                    <a:pt x="5703" y="7940"/>
                  </a:lnTo>
                  <a:cubicBezTo>
                    <a:pt x="5763" y="7881"/>
                    <a:pt x="5763" y="7762"/>
                    <a:pt x="5703" y="7702"/>
                  </a:cubicBezTo>
                  <a:cubicBezTo>
                    <a:pt x="5671" y="7637"/>
                    <a:pt x="5624" y="7608"/>
                    <a:pt x="5577" y="7608"/>
                  </a:cubicBezTo>
                  <a:cubicBezTo>
                    <a:pt x="5538" y="7608"/>
                    <a:pt x="5498" y="7628"/>
                    <a:pt x="5465" y="7666"/>
                  </a:cubicBezTo>
                  <a:lnTo>
                    <a:pt x="4584" y="8536"/>
                  </a:lnTo>
                  <a:cubicBezTo>
                    <a:pt x="4322" y="8809"/>
                    <a:pt x="4227" y="9178"/>
                    <a:pt x="4346" y="9536"/>
                  </a:cubicBezTo>
                  <a:cubicBezTo>
                    <a:pt x="4584" y="10298"/>
                    <a:pt x="4048" y="11083"/>
                    <a:pt x="3215" y="11095"/>
                  </a:cubicBezTo>
                  <a:cubicBezTo>
                    <a:pt x="3209" y="11095"/>
                    <a:pt x="3202" y="11096"/>
                    <a:pt x="3196" y="11096"/>
                  </a:cubicBezTo>
                  <a:cubicBezTo>
                    <a:pt x="2408" y="11096"/>
                    <a:pt x="1859" y="10363"/>
                    <a:pt x="2024" y="9643"/>
                  </a:cubicBezTo>
                  <a:cubicBezTo>
                    <a:pt x="2057" y="9535"/>
                    <a:pt x="1972" y="9437"/>
                    <a:pt x="1867" y="9437"/>
                  </a:cubicBezTo>
                  <a:cubicBezTo>
                    <a:pt x="1856" y="9437"/>
                    <a:pt x="1845" y="9438"/>
                    <a:pt x="1834" y="9440"/>
                  </a:cubicBezTo>
                  <a:cubicBezTo>
                    <a:pt x="1743" y="9461"/>
                    <a:pt x="1652" y="9470"/>
                    <a:pt x="1563" y="9470"/>
                  </a:cubicBezTo>
                  <a:cubicBezTo>
                    <a:pt x="918" y="9470"/>
                    <a:pt x="357" y="8961"/>
                    <a:pt x="357" y="8250"/>
                  </a:cubicBezTo>
                  <a:cubicBezTo>
                    <a:pt x="367" y="7551"/>
                    <a:pt x="929" y="7062"/>
                    <a:pt x="1553" y="7062"/>
                  </a:cubicBezTo>
                  <a:cubicBezTo>
                    <a:pt x="1673" y="7062"/>
                    <a:pt x="1796" y="7080"/>
                    <a:pt x="1917" y="7119"/>
                  </a:cubicBezTo>
                  <a:cubicBezTo>
                    <a:pt x="2019" y="7149"/>
                    <a:pt x="2122" y="7164"/>
                    <a:pt x="2224" y="7164"/>
                  </a:cubicBezTo>
                  <a:cubicBezTo>
                    <a:pt x="2481" y="7164"/>
                    <a:pt x="2730" y="7068"/>
                    <a:pt x="2917" y="6881"/>
                  </a:cubicBezTo>
                  <a:lnTo>
                    <a:pt x="6954" y="2856"/>
                  </a:lnTo>
                  <a:cubicBezTo>
                    <a:pt x="7215" y="2582"/>
                    <a:pt x="7311" y="2213"/>
                    <a:pt x="7192" y="1856"/>
                  </a:cubicBezTo>
                  <a:cubicBezTo>
                    <a:pt x="6977" y="1201"/>
                    <a:pt x="7370" y="487"/>
                    <a:pt x="8049" y="320"/>
                  </a:cubicBezTo>
                  <a:cubicBezTo>
                    <a:pt x="8144" y="308"/>
                    <a:pt x="8204" y="213"/>
                    <a:pt x="8168" y="130"/>
                  </a:cubicBezTo>
                  <a:cubicBezTo>
                    <a:pt x="8158" y="54"/>
                    <a:pt x="8096" y="0"/>
                    <a:pt x="8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9569;p60">
              <a:extLst>
                <a:ext uri="{FF2B5EF4-FFF2-40B4-BE49-F238E27FC236}">
                  <a16:creationId xmlns:a16="http://schemas.microsoft.com/office/drawing/2014/main" id="{F2425B31-9B29-7ACE-A52A-4FEB9379D2A8}"/>
                </a:ext>
              </a:extLst>
            </p:cNvPr>
            <p:cNvSpPr/>
            <p:nvPr/>
          </p:nvSpPr>
          <p:spPr>
            <a:xfrm>
              <a:off x="5495092" y="1503111"/>
              <a:ext cx="177878" cy="233147"/>
            </a:xfrm>
            <a:custGeom>
              <a:avLst/>
              <a:gdLst/>
              <a:ahLst/>
              <a:cxnLst/>
              <a:rect l="l" t="t" r="r" b="b"/>
              <a:pathLst>
                <a:path w="5584" h="7319" extrusionOk="0">
                  <a:moveTo>
                    <a:pt x="2913" y="0"/>
                  </a:moveTo>
                  <a:cubicBezTo>
                    <a:pt x="2845" y="0"/>
                    <a:pt x="2777" y="37"/>
                    <a:pt x="2739" y="103"/>
                  </a:cubicBezTo>
                  <a:cubicBezTo>
                    <a:pt x="2715" y="186"/>
                    <a:pt x="2751" y="281"/>
                    <a:pt x="2834" y="317"/>
                  </a:cubicBezTo>
                  <a:cubicBezTo>
                    <a:pt x="3370" y="531"/>
                    <a:pt x="3691" y="1115"/>
                    <a:pt x="3560" y="1710"/>
                  </a:cubicBezTo>
                  <a:cubicBezTo>
                    <a:pt x="3528" y="1817"/>
                    <a:pt x="3611" y="1904"/>
                    <a:pt x="3714" y="1904"/>
                  </a:cubicBezTo>
                  <a:cubicBezTo>
                    <a:pt x="3726" y="1904"/>
                    <a:pt x="3738" y="1903"/>
                    <a:pt x="3751" y="1901"/>
                  </a:cubicBezTo>
                  <a:cubicBezTo>
                    <a:pt x="3842" y="1879"/>
                    <a:pt x="3935" y="1869"/>
                    <a:pt x="4028" y="1869"/>
                  </a:cubicBezTo>
                  <a:cubicBezTo>
                    <a:pt x="4342" y="1869"/>
                    <a:pt x="4649" y="1992"/>
                    <a:pt x="4870" y="2222"/>
                  </a:cubicBezTo>
                  <a:cubicBezTo>
                    <a:pt x="5346" y="2698"/>
                    <a:pt x="5334" y="3496"/>
                    <a:pt x="4858" y="3949"/>
                  </a:cubicBezTo>
                  <a:cubicBezTo>
                    <a:pt x="4632" y="4166"/>
                    <a:pt x="4323" y="4282"/>
                    <a:pt x="4010" y="4282"/>
                  </a:cubicBezTo>
                  <a:cubicBezTo>
                    <a:pt x="3895" y="4282"/>
                    <a:pt x="3779" y="4266"/>
                    <a:pt x="3667" y="4234"/>
                  </a:cubicBezTo>
                  <a:cubicBezTo>
                    <a:pt x="3570" y="4205"/>
                    <a:pt x="3470" y="4191"/>
                    <a:pt x="3372" y="4191"/>
                  </a:cubicBezTo>
                  <a:cubicBezTo>
                    <a:pt x="3111" y="4191"/>
                    <a:pt x="2858" y="4291"/>
                    <a:pt x="2667" y="4472"/>
                  </a:cubicBezTo>
                  <a:lnTo>
                    <a:pt x="107" y="7032"/>
                  </a:lnTo>
                  <a:cubicBezTo>
                    <a:pt x="0" y="7139"/>
                    <a:pt x="72" y="7318"/>
                    <a:pt x="227" y="7318"/>
                  </a:cubicBezTo>
                  <a:cubicBezTo>
                    <a:pt x="229" y="7318"/>
                    <a:pt x="231" y="7318"/>
                    <a:pt x="233" y="7318"/>
                  </a:cubicBezTo>
                  <a:cubicBezTo>
                    <a:pt x="354" y="7318"/>
                    <a:pt x="274" y="7295"/>
                    <a:pt x="2905" y="4711"/>
                  </a:cubicBezTo>
                  <a:cubicBezTo>
                    <a:pt x="3035" y="4581"/>
                    <a:pt x="3201" y="4514"/>
                    <a:pt x="3369" y="4514"/>
                  </a:cubicBezTo>
                  <a:cubicBezTo>
                    <a:pt x="3434" y="4514"/>
                    <a:pt x="3498" y="4524"/>
                    <a:pt x="3560" y="4544"/>
                  </a:cubicBezTo>
                  <a:cubicBezTo>
                    <a:pt x="3719" y="4597"/>
                    <a:pt x="3879" y="4622"/>
                    <a:pt x="4035" y="4622"/>
                  </a:cubicBezTo>
                  <a:cubicBezTo>
                    <a:pt x="4831" y="4622"/>
                    <a:pt x="5541" y="3979"/>
                    <a:pt x="5561" y="3103"/>
                  </a:cubicBezTo>
                  <a:cubicBezTo>
                    <a:pt x="5583" y="2207"/>
                    <a:pt x="4872" y="1538"/>
                    <a:pt x="4053" y="1538"/>
                  </a:cubicBezTo>
                  <a:cubicBezTo>
                    <a:pt x="4012" y="1538"/>
                    <a:pt x="3971" y="1540"/>
                    <a:pt x="3929" y="1544"/>
                  </a:cubicBezTo>
                  <a:cubicBezTo>
                    <a:pt x="3977" y="877"/>
                    <a:pt x="3572" y="246"/>
                    <a:pt x="2965" y="8"/>
                  </a:cubicBezTo>
                  <a:cubicBezTo>
                    <a:pt x="2948" y="3"/>
                    <a:pt x="2930" y="0"/>
                    <a:pt x="29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" name="Google Shape;9570;p60">
            <a:extLst>
              <a:ext uri="{FF2B5EF4-FFF2-40B4-BE49-F238E27FC236}">
                <a16:creationId xmlns:a16="http://schemas.microsoft.com/office/drawing/2014/main" id="{70F61D4B-1649-C59B-3638-49A1176DFF5F}"/>
              </a:ext>
            </a:extLst>
          </p:cNvPr>
          <p:cNvGrpSpPr/>
          <p:nvPr/>
        </p:nvGrpSpPr>
        <p:grpSpPr>
          <a:xfrm>
            <a:off x="7100170" y="1319117"/>
            <a:ext cx="368308" cy="367033"/>
            <a:chOff x="7100170" y="1500117"/>
            <a:chExt cx="368308" cy="36703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35" name="Google Shape;9571;p60">
              <a:extLst>
                <a:ext uri="{FF2B5EF4-FFF2-40B4-BE49-F238E27FC236}">
                  <a16:creationId xmlns:a16="http://schemas.microsoft.com/office/drawing/2014/main" id="{5F0CB86A-961E-15D9-1263-9829DCFDFA58}"/>
                </a:ext>
              </a:extLst>
            </p:cNvPr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9572;p60">
              <a:extLst>
                <a:ext uri="{FF2B5EF4-FFF2-40B4-BE49-F238E27FC236}">
                  <a16:creationId xmlns:a16="http://schemas.microsoft.com/office/drawing/2014/main" id="{D464EBDC-A282-E2D4-873A-127688A3971B}"/>
                </a:ext>
              </a:extLst>
            </p:cNvPr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9573;p60">
              <a:extLst>
                <a:ext uri="{FF2B5EF4-FFF2-40B4-BE49-F238E27FC236}">
                  <a16:creationId xmlns:a16="http://schemas.microsoft.com/office/drawing/2014/main" id="{892795EA-0AAD-FFB7-6D3E-E7B8CC235B43}"/>
                </a:ext>
              </a:extLst>
            </p:cNvPr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9574;p60">
              <a:extLst>
                <a:ext uri="{FF2B5EF4-FFF2-40B4-BE49-F238E27FC236}">
                  <a16:creationId xmlns:a16="http://schemas.microsoft.com/office/drawing/2014/main" id="{63FD4EA1-26CA-8261-A661-94D249A7B8A1}"/>
                </a:ext>
              </a:extLst>
            </p:cNvPr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9575;p60">
              <a:extLst>
                <a:ext uri="{FF2B5EF4-FFF2-40B4-BE49-F238E27FC236}">
                  <a16:creationId xmlns:a16="http://schemas.microsoft.com/office/drawing/2014/main" id="{8CF5E4CD-67FA-1464-E61E-E4A7A399EDF6}"/>
                </a:ext>
              </a:extLst>
            </p:cNvPr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9576;p60">
              <a:extLst>
                <a:ext uri="{FF2B5EF4-FFF2-40B4-BE49-F238E27FC236}">
                  <a16:creationId xmlns:a16="http://schemas.microsoft.com/office/drawing/2014/main" id="{E1DBEB5E-39A5-3A62-C1FC-3F1775745C3F}"/>
                </a:ext>
              </a:extLst>
            </p:cNvPr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9577;p60">
              <a:extLst>
                <a:ext uri="{FF2B5EF4-FFF2-40B4-BE49-F238E27FC236}">
                  <a16:creationId xmlns:a16="http://schemas.microsoft.com/office/drawing/2014/main" id="{505CB3E1-0C0D-52F3-9009-8F9A3300CF04}"/>
                </a:ext>
              </a:extLst>
            </p:cNvPr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9578;p60">
              <a:extLst>
                <a:ext uri="{FF2B5EF4-FFF2-40B4-BE49-F238E27FC236}">
                  <a16:creationId xmlns:a16="http://schemas.microsoft.com/office/drawing/2014/main" id="{683C6EEB-7004-3BB2-EA73-E3A5887020C2}"/>
                </a:ext>
              </a:extLst>
            </p:cNvPr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9579;p60">
              <a:extLst>
                <a:ext uri="{FF2B5EF4-FFF2-40B4-BE49-F238E27FC236}">
                  <a16:creationId xmlns:a16="http://schemas.microsoft.com/office/drawing/2014/main" id="{F3A7DBEF-1446-1713-B5D6-2FE083467A28}"/>
                </a:ext>
              </a:extLst>
            </p:cNvPr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9580;p60">
              <a:extLst>
                <a:ext uri="{FF2B5EF4-FFF2-40B4-BE49-F238E27FC236}">
                  <a16:creationId xmlns:a16="http://schemas.microsoft.com/office/drawing/2014/main" id="{5E96D2A8-8DE3-A273-6CBC-9DC44A4741FA}"/>
                </a:ext>
              </a:extLst>
            </p:cNvPr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9581;p60">
              <a:extLst>
                <a:ext uri="{FF2B5EF4-FFF2-40B4-BE49-F238E27FC236}">
                  <a16:creationId xmlns:a16="http://schemas.microsoft.com/office/drawing/2014/main" id="{4E9CCC62-74E6-2BB4-4007-B449AD62E255}"/>
                </a:ext>
              </a:extLst>
            </p:cNvPr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9582;p60">
              <a:extLst>
                <a:ext uri="{FF2B5EF4-FFF2-40B4-BE49-F238E27FC236}">
                  <a16:creationId xmlns:a16="http://schemas.microsoft.com/office/drawing/2014/main" id="{B2552F96-D7C1-8717-2FCE-92B36138FDDE}"/>
                </a:ext>
              </a:extLst>
            </p:cNvPr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9583;p60">
              <a:extLst>
                <a:ext uri="{FF2B5EF4-FFF2-40B4-BE49-F238E27FC236}">
                  <a16:creationId xmlns:a16="http://schemas.microsoft.com/office/drawing/2014/main" id="{C99B74E8-3582-FDB8-6675-BA18A033F84C}"/>
                </a:ext>
              </a:extLst>
            </p:cNvPr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8" name="Google Shape;9584;p60">
            <a:extLst>
              <a:ext uri="{FF2B5EF4-FFF2-40B4-BE49-F238E27FC236}">
                <a16:creationId xmlns:a16="http://schemas.microsoft.com/office/drawing/2014/main" id="{A1389B72-DE23-A098-40B9-7BB1C4D6BE95}"/>
              </a:ext>
            </a:extLst>
          </p:cNvPr>
          <p:cNvSpPr/>
          <p:nvPr/>
        </p:nvSpPr>
        <p:spPr>
          <a:xfrm>
            <a:off x="7539642" y="1319180"/>
            <a:ext cx="372958" cy="366747"/>
          </a:xfrm>
          <a:custGeom>
            <a:avLst/>
            <a:gdLst/>
            <a:ahLst/>
            <a:cxnLst/>
            <a:rect l="l" t="t" r="r" b="b"/>
            <a:pathLst>
              <a:path w="11708" h="11513" extrusionOk="0">
                <a:moveTo>
                  <a:pt x="5700" y="3058"/>
                </a:moveTo>
                <a:cubicBezTo>
                  <a:pt x="5722" y="3058"/>
                  <a:pt x="5743" y="3064"/>
                  <a:pt x="5755" y="3076"/>
                </a:cubicBezTo>
                <a:lnTo>
                  <a:pt x="8565" y="5898"/>
                </a:lnTo>
                <a:cubicBezTo>
                  <a:pt x="8612" y="5910"/>
                  <a:pt x="8612" y="5969"/>
                  <a:pt x="8588" y="6017"/>
                </a:cubicBezTo>
                <a:cubicBezTo>
                  <a:pt x="8207" y="6374"/>
                  <a:pt x="8231" y="6398"/>
                  <a:pt x="8172" y="6398"/>
                </a:cubicBezTo>
                <a:cubicBezTo>
                  <a:pt x="8112" y="6398"/>
                  <a:pt x="8112" y="6350"/>
                  <a:pt x="7850" y="6136"/>
                </a:cubicBezTo>
                <a:cubicBezTo>
                  <a:pt x="5112" y="3398"/>
                  <a:pt x="5255" y="3552"/>
                  <a:pt x="5255" y="3493"/>
                </a:cubicBezTo>
                <a:cubicBezTo>
                  <a:pt x="5255" y="3433"/>
                  <a:pt x="5278" y="3433"/>
                  <a:pt x="5636" y="3076"/>
                </a:cubicBezTo>
                <a:cubicBezTo>
                  <a:pt x="5653" y="3064"/>
                  <a:pt x="5677" y="3058"/>
                  <a:pt x="5700" y="3058"/>
                </a:cubicBezTo>
                <a:close/>
                <a:moveTo>
                  <a:pt x="10869" y="1"/>
                </a:moveTo>
                <a:cubicBezTo>
                  <a:pt x="10688" y="1"/>
                  <a:pt x="10504" y="64"/>
                  <a:pt x="10350" y="195"/>
                </a:cubicBezTo>
                <a:lnTo>
                  <a:pt x="9184" y="1219"/>
                </a:lnTo>
                <a:cubicBezTo>
                  <a:pt x="9100" y="1278"/>
                  <a:pt x="9100" y="1385"/>
                  <a:pt x="9160" y="1457"/>
                </a:cubicBezTo>
                <a:cubicBezTo>
                  <a:pt x="9191" y="1494"/>
                  <a:pt x="9235" y="1512"/>
                  <a:pt x="9280" y="1512"/>
                </a:cubicBezTo>
                <a:cubicBezTo>
                  <a:pt x="9322" y="1512"/>
                  <a:pt x="9364" y="1497"/>
                  <a:pt x="9398" y="1469"/>
                </a:cubicBezTo>
                <a:lnTo>
                  <a:pt x="10577" y="445"/>
                </a:lnTo>
                <a:cubicBezTo>
                  <a:pt x="10664" y="375"/>
                  <a:pt x="10769" y="339"/>
                  <a:pt x="10872" y="339"/>
                </a:cubicBezTo>
                <a:cubicBezTo>
                  <a:pt x="10980" y="339"/>
                  <a:pt x="11087" y="378"/>
                  <a:pt x="11172" y="457"/>
                </a:cubicBezTo>
                <a:cubicBezTo>
                  <a:pt x="11339" y="623"/>
                  <a:pt x="11339" y="874"/>
                  <a:pt x="11184" y="1052"/>
                </a:cubicBezTo>
                <a:lnTo>
                  <a:pt x="7933" y="4767"/>
                </a:lnTo>
                <a:lnTo>
                  <a:pt x="6874" y="3707"/>
                </a:lnTo>
                <a:lnTo>
                  <a:pt x="8767" y="2040"/>
                </a:lnTo>
                <a:cubicBezTo>
                  <a:pt x="8838" y="1981"/>
                  <a:pt x="8838" y="1874"/>
                  <a:pt x="8779" y="1802"/>
                </a:cubicBezTo>
                <a:cubicBezTo>
                  <a:pt x="8747" y="1757"/>
                  <a:pt x="8700" y="1736"/>
                  <a:pt x="8653" y="1736"/>
                </a:cubicBezTo>
                <a:cubicBezTo>
                  <a:pt x="8614" y="1736"/>
                  <a:pt x="8573" y="1751"/>
                  <a:pt x="8541" y="1778"/>
                </a:cubicBezTo>
                <a:lnTo>
                  <a:pt x="6636" y="3469"/>
                </a:lnTo>
                <a:lnTo>
                  <a:pt x="5993" y="2826"/>
                </a:lnTo>
                <a:cubicBezTo>
                  <a:pt x="5909" y="2743"/>
                  <a:pt x="5802" y="2701"/>
                  <a:pt x="5695" y="2701"/>
                </a:cubicBezTo>
                <a:cubicBezTo>
                  <a:pt x="5588" y="2701"/>
                  <a:pt x="5481" y="2743"/>
                  <a:pt x="5397" y="2826"/>
                </a:cubicBezTo>
                <a:lnTo>
                  <a:pt x="5040" y="3183"/>
                </a:lnTo>
                <a:cubicBezTo>
                  <a:pt x="4921" y="3302"/>
                  <a:pt x="4874" y="3481"/>
                  <a:pt x="4957" y="3660"/>
                </a:cubicBezTo>
                <a:cubicBezTo>
                  <a:pt x="4800" y="3641"/>
                  <a:pt x="4644" y="3631"/>
                  <a:pt x="4488" y="3631"/>
                </a:cubicBezTo>
                <a:cubicBezTo>
                  <a:pt x="2121" y="3631"/>
                  <a:pt x="1" y="5783"/>
                  <a:pt x="135" y="8208"/>
                </a:cubicBezTo>
                <a:cubicBezTo>
                  <a:pt x="147" y="8672"/>
                  <a:pt x="337" y="9101"/>
                  <a:pt x="671" y="9422"/>
                </a:cubicBezTo>
                <a:lnTo>
                  <a:pt x="2218" y="10970"/>
                </a:lnTo>
                <a:cubicBezTo>
                  <a:pt x="2620" y="11372"/>
                  <a:pt x="3076" y="11512"/>
                  <a:pt x="3595" y="11512"/>
                </a:cubicBezTo>
                <a:cubicBezTo>
                  <a:pt x="3768" y="11512"/>
                  <a:pt x="3948" y="11497"/>
                  <a:pt x="4135" y="11470"/>
                </a:cubicBezTo>
                <a:cubicBezTo>
                  <a:pt x="4219" y="11458"/>
                  <a:pt x="4278" y="11387"/>
                  <a:pt x="4278" y="11280"/>
                </a:cubicBezTo>
                <a:cubicBezTo>
                  <a:pt x="4266" y="11184"/>
                  <a:pt x="4195" y="11125"/>
                  <a:pt x="4088" y="11125"/>
                </a:cubicBezTo>
                <a:cubicBezTo>
                  <a:pt x="3923" y="11149"/>
                  <a:pt x="3764" y="11164"/>
                  <a:pt x="3613" y="11164"/>
                </a:cubicBezTo>
                <a:cubicBezTo>
                  <a:pt x="3175" y="11164"/>
                  <a:pt x="2793" y="11044"/>
                  <a:pt x="2457" y="10708"/>
                </a:cubicBezTo>
                <a:lnTo>
                  <a:pt x="909" y="9160"/>
                </a:lnTo>
                <a:cubicBezTo>
                  <a:pt x="635" y="8898"/>
                  <a:pt x="468" y="8541"/>
                  <a:pt x="456" y="8184"/>
                </a:cubicBezTo>
                <a:cubicBezTo>
                  <a:pt x="351" y="5941"/>
                  <a:pt x="2322" y="3959"/>
                  <a:pt x="4468" y="3959"/>
                </a:cubicBezTo>
                <a:cubicBezTo>
                  <a:pt x="4749" y="3959"/>
                  <a:pt x="5032" y="3993"/>
                  <a:pt x="5314" y="4064"/>
                </a:cubicBezTo>
                <a:lnTo>
                  <a:pt x="7576" y="6327"/>
                </a:lnTo>
                <a:cubicBezTo>
                  <a:pt x="8029" y="8196"/>
                  <a:pt x="6838" y="10220"/>
                  <a:pt x="4969" y="10934"/>
                </a:cubicBezTo>
                <a:cubicBezTo>
                  <a:pt x="4874" y="10970"/>
                  <a:pt x="4838" y="11065"/>
                  <a:pt x="4862" y="11160"/>
                </a:cubicBezTo>
                <a:cubicBezTo>
                  <a:pt x="4891" y="11229"/>
                  <a:pt x="4961" y="11274"/>
                  <a:pt x="5038" y="11274"/>
                </a:cubicBezTo>
                <a:cubicBezTo>
                  <a:pt x="5055" y="11274"/>
                  <a:pt x="5071" y="11272"/>
                  <a:pt x="5088" y="11268"/>
                </a:cubicBezTo>
                <a:cubicBezTo>
                  <a:pt x="6945" y="10553"/>
                  <a:pt x="8195" y="8624"/>
                  <a:pt x="7969" y="6696"/>
                </a:cubicBezTo>
                <a:lnTo>
                  <a:pt x="7969" y="6696"/>
                </a:lnTo>
                <a:cubicBezTo>
                  <a:pt x="8027" y="6722"/>
                  <a:pt x="8084" y="6735"/>
                  <a:pt x="8140" y="6735"/>
                </a:cubicBezTo>
                <a:cubicBezTo>
                  <a:pt x="8257" y="6735"/>
                  <a:pt x="8365" y="6681"/>
                  <a:pt x="8445" y="6600"/>
                </a:cubicBezTo>
                <a:lnTo>
                  <a:pt x="8803" y="6243"/>
                </a:lnTo>
                <a:cubicBezTo>
                  <a:pt x="8969" y="6088"/>
                  <a:pt x="8969" y="5815"/>
                  <a:pt x="8803" y="5648"/>
                </a:cubicBezTo>
                <a:lnTo>
                  <a:pt x="8172" y="5017"/>
                </a:lnTo>
                <a:lnTo>
                  <a:pt x="11446" y="1290"/>
                </a:lnTo>
                <a:cubicBezTo>
                  <a:pt x="11708" y="981"/>
                  <a:pt x="11696" y="516"/>
                  <a:pt x="11410" y="219"/>
                </a:cubicBezTo>
                <a:cubicBezTo>
                  <a:pt x="11261" y="76"/>
                  <a:pt x="11067" y="1"/>
                  <a:pt x="10869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9" name="Google Shape;9585;p60">
            <a:extLst>
              <a:ext uri="{FF2B5EF4-FFF2-40B4-BE49-F238E27FC236}">
                <a16:creationId xmlns:a16="http://schemas.microsoft.com/office/drawing/2014/main" id="{83F34067-3B8A-3F5B-ECC6-60F430C2F138}"/>
              </a:ext>
            </a:extLst>
          </p:cNvPr>
          <p:cNvGrpSpPr/>
          <p:nvPr/>
        </p:nvGrpSpPr>
        <p:grpSpPr>
          <a:xfrm>
            <a:off x="6649231" y="1319021"/>
            <a:ext cx="390287" cy="367065"/>
            <a:chOff x="6649231" y="1500021"/>
            <a:chExt cx="390287" cy="36706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50" name="Google Shape;9586;p60">
              <a:extLst>
                <a:ext uri="{FF2B5EF4-FFF2-40B4-BE49-F238E27FC236}">
                  <a16:creationId xmlns:a16="http://schemas.microsoft.com/office/drawing/2014/main" id="{BFF947B5-BEA0-668C-BA0E-EF0E23706438}"/>
                </a:ext>
              </a:extLst>
            </p:cNvPr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9587;p60">
              <a:extLst>
                <a:ext uri="{FF2B5EF4-FFF2-40B4-BE49-F238E27FC236}">
                  <a16:creationId xmlns:a16="http://schemas.microsoft.com/office/drawing/2014/main" id="{5025B5DC-FC8E-CE75-FB8F-626843BB7152}"/>
                </a:ext>
              </a:extLst>
            </p:cNvPr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9588;p60">
              <a:extLst>
                <a:ext uri="{FF2B5EF4-FFF2-40B4-BE49-F238E27FC236}">
                  <a16:creationId xmlns:a16="http://schemas.microsoft.com/office/drawing/2014/main" id="{64C7E535-670D-50B6-CD61-9A83D092CDF3}"/>
                </a:ext>
              </a:extLst>
            </p:cNvPr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9589;p60">
              <a:extLst>
                <a:ext uri="{FF2B5EF4-FFF2-40B4-BE49-F238E27FC236}">
                  <a16:creationId xmlns:a16="http://schemas.microsoft.com/office/drawing/2014/main" id="{B493655D-DB9C-917E-FB2A-DA6242BAA509}"/>
                </a:ext>
              </a:extLst>
            </p:cNvPr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9590;p60">
              <a:extLst>
                <a:ext uri="{FF2B5EF4-FFF2-40B4-BE49-F238E27FC236}">
                  <a16:creationId xmlns:a16="http://schemas.microsoft.com/office/drawing/2014/main" id="{5AC5BB6A-4AEF-32A5-0A91-99B34F66052C}"/>
                </a:ext>
              </a:extLst>
            </p:cNvPr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9591;p60">
              <a:extLst>
                <a:ext uri="{FF2B5EF4-FFF2-40B4-BE49-F238E27FC236}">
                  <a16:creationId xmlns:a16="http://schemas.microsoft.com/office/drawing/2014/main" id="{2822F58B-8B34-E271-3F22-9BF6075288CE}"/>
                </a:ext>
              </a:extLst>
            </p:cNvPr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9592;p60">
              <a:extLst>
                <a:ext uri="{FF2B5EF4-FFF2-40B4-BE49-F238E27FC236}">
                  <a16:creationId xmlns:a16="http://schemas.microsoft.com/office/drawing/2014/main" id="{24F84386-065C-5FFC-972D-C5A79DB21571}"/>
                </a:ext>
              </a:extLst>
            </p:cNvPr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9593;p60">
              <a:extLst>
                <a:ext uri="{FF2B5EF4-FFF2-40B4-BE49-F238E27FC236}">
                  <a16:creationId xmlns:a16="http://schemas.microsoft.com/office/drawing/2014/main" id="{2F686DE8-3239-7A32-0B10-2EB4FD34F6FE}"/>
                </a:ext>
              </a:extLst>
            </p:cNvPr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9594;p60">
              <a:extLst>
                <a:ext uri="{FF2B5EF4-FFF2-40B4-BE49-F238E27FC236}">
                  <a16:creationId xmlns:a16="http://schemas.microsoft.com/office/drawing/2014/main" id="{A61DEA59-BC58-3A98-B45A-9A23D09998DF}"/>
                </a:ext>
              </a:extLst>
            </p:cNvPr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9595;p60">
              <a:extLst>
                <a:ext uri="{FF2B5EF4-FFF2-40B4-BE49-F238E27FC236}">
                  <a16:creationId xmlns:a16="http://schemas.microsoft.com/office/drawing/2014/main" id="{8ABA560C-5F28-0D3D-F635-E516CF340152}"/>
                </a:ext>
              </a:extLst>
            </p:cNvPr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9596;p60">
              <a:extLst>
                <a:ext uri="{FF2B5EF4-FFF2-40B4-BE49-F238E27FC236}">
                  <a16:creationId xmlns:a16="http://schemas.microsoft.com/office/drawing/2014/main" id="{3EA35940-E634-E9EE-C15E-8741355BBCF4}"/>
                </a:ext>
              </a:extLst>
            </p:cNvPr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9597;p60">
              <a:extLst>
                <a:ext uri="{FF2B5EF4-FFF2-40B4-BE49-F238E27FC236}">
                  <a16:creationId xmlns:a16="http://schemas.microsoft.com/office/drawing/2014/main" id="{35655D05-675A-9FD8-8CA8-2623E2F76DB3}"/>
                </a:ext>
              </a:extLst>
            </p:cNvPr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" name="Google Shape;9598;p60">
            <a:extLst>
              <a:ext uri="{FF2B5EF4-FFF2-40B4-BE49-F238E27FC236}">
                <a16:creationId xmlns:a16="http://schemas.microsoft.com/office/drawing/2014/main" id="{5F6175A1-BA6D-6DDA-C50A-C938F907CCCC}"/>
              </a:ext>
            </a:extLst>
          </p:cNvPr>
          <p:cNvGrpSpPr/>
          <p:nvPr/>
        </p:nvGrpSpPr>
        <p:grpSpPr>
          <a:xfrm>
            <a:off x="5746938" y="1362503"/>
            <a:ext cx="387261" cy="280356"/>
            <a:chOff x="5746938" y="1543503"/>
            <a:chExt cx="387261" cy="28035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63" name="Google Shape;9599;p60">
              <a:extLst>
                <a:ext uri="{FF2B5EF4-FFF2-40B4-BE49-F238E27FC236}">
                  <a16:creationId xmlns:a16="http://schemas.microsoft.com/office/drawing/2014/main" id="{3196AF77-B4CD-26B9-06FA-BE1E223512BB}"/>
                </a:ext>
              </a:extLst>
            </p:cNvPr>
            <p:cNvSpPr/>
            <p:nvPr/>
          </p:nvSpPr>
          <p:spPr>
            <a:xfrm>
              <a:off x="5746938" y="1543503"/>
              <a:ext cx="186256" cy="279591"/>
            </a:xfrm>
            <a:custGeom>
              <a:avLst/>
              <a:gdLst/>
              <a:ahLst/>
              <a:cxnLst/>
              <a:rect l="l" t="t" r="r" b="b"/>
              <a:pathLst>
                <a:path w="5847" h="8777" extrusionOk="0">
                  <a:moveTo>
                    <a:pt x="2712" y="1"/>
                  </a:moveTo>
                  <a:cubicBezTo>
                    <a:pt x="2459" y="1"/>
                    <a:pt x="2198" y="57"/>
                    <a:pt x="1941" y="180"/>
                  </a:cubicBezTo>
                  <a:cubicBezTo>
                    <a:pt x="1846" y="228"/>
                    <a:pt x="1822" y="335"/>
                    <a:pt x="1857" y="406"/>
                  </a:cubicBezTo>
                  <a:cubicBezTo>
                    <a:pt x="1889" y="470"/>
                    <a:pt x="1947" y="502"/>
                    <a:pt x="2004" y="502"/>
                  </a:cubicBezTo>
                  <a:cubicBezTo>
                    <a:pt x="2032" y="502"/>
                    <a:pt x="2060" y="494"/>
                    <a:pt x="2084" y="478"/>
                  </a:cubicBezTo>
                  <a:cubicBezTo>
                    <a:pt x="2292" y="377"/>
                    <a:pt x="2506" y="331"/>
                    <a:pt x="2712" y="331"/>
                  </a:cubicBezTo>
                  <a:cubicBezTo>
                    <a:pt x="3746" y="331"/>
                    <a:pt x="4616" y="1478"/>
                    <a:pt x="3882" y="2609"/>
                  </a:cubicBezTo>
                  <a:cubicBezTo>
                    <a:pt x="3751" y="2823"/>
                    <a:pt x="3751" y="3085"/>
                    <a:pt x="3882" y="3312"/>
                  </a:cubicBezTo>
                  <a:cubicBezTo>
                    <a:pt x="3989" y="3490"/>
                    <a:pt x="3989" y="3728"/>
                    <a:pt x="3882" y="3907"/>
                  </a:cubicBezTo>
                  <a:cubicBezTo>
                    <a:pt x="3751" y="4109"/>
                    <a:pt x="3739" y="4383"/>
                    <a:pt x="3905" y="4633"/>
                  </a:cubicBezTo>
                  <a:cubicBezTo>
                    <a:pt x="4108" y="4967"/>
                    <a:pt x="4203" y="5359"/>
                    <a:pt x="4108" y="5752"/>
                  </a:cubicBezTo>
                  <a:cubicBezTo>
                    <a:pt x="3962" y="6482"/>
                    <a:pt x="3341" y="6887"/>
                    <a:pt x="2712" y="6887"/>
                  </a:cubicBezTo>
                  <a:cubicBezTo>
                    <a:pt x="2264" y="6887"/>
                    <a:pt x="1811" y="6682"/>
                    <a:pt x="1524" y="6241"/>
                  </a:cubicBezTo>
                  <a:cubicBezTo>
                    <a:pt x="393" y="4562"/>
                    <a:pt x="357" y="2704"/>
                    <a:pt x="1524" y="954"/>
                  </a:cubicBezTo>
                  <a:cubicBezTo>
                    <a:pt x="1560" y="883"/>
                    <a:pt x="1548" y="776"/>
                    <a:pt x="1476" y="716"/>
                  </a:cubicBezTo>
                  <a:cubicBezTo>
                    <a:pt x="1451" y="703"/>
                    <a:pt x="1421" y="697"/>
                    <a:pt x="1390" y="697"/>
                  </a:cubicBezTo>
                  <a:cubicBezTo>
                    <a:pt x="1334" y="697"/>
                    <a:pt x="1276" y="718"/>
                    <a:pt x="1238" y="764"/>
                  </a:cubicBezTo>
                  <a:cubicBezTo>
                    <a:pt x="48" y="2562"/>
                    <a:pt x="0" y="4562"/>
                    <a:pt x="1238" y="6419"/>
                  </a:cubicBezTo>
                  <a:cubicBezTo>
                    <a:pt x="1594" y="6958"/>
                    <a:pt x="2149" y="7209"/>
                    <a:pt x="2700" y="7209"/>
                  </a:cubicBezTo>
                  <a:cubicBezTo>
                    <a:pt x="3477" y="7209"/>
                    <a:pt x="4246" y="6710"/>
                    <a:pt x="4441" y="5812"/>
                  </a:cubicBezTo>
                  <a:cubicBezTo>
                    <a:pt x="4524" y="5348"/>
                    <a:pt x="4453" y="4871"/>
                    <a:pt x="4167" y="4407"/>
                  </a:cubicBezTo>
                  <a:cubicBezTo>
                    <a:pt x="4108" y="4312"/>
                    <a:pt x="4108" y="4169"/>
                    <a:pt x="4167" y="4074"/>
                  </a:cubicBezTo>
                  <a:cubicBezTo>
                    <a:pt x="4215" y="3990"/>
                    <a:pt x="4239" y="3919"/>
                    <a:pt x="4274" y="3847"/>
                  </a:cubicBezTo>
                  <a:lnTo>
                    <a:pt x="4477" y="3847"/>
                  </a:lnTo>
                  <a:cubicBezTo>
                    <a:pt x="5060" y="3847"/>
                    <a:pt x="5525" y="4312"/>
                    <a:pt x="5525" y="4883"/>
                  </a:cubicBezTo>
                  <a:lnTo>
                    <a:pt x="5525" y="8610"/>
                  </a:lnTo>
                  <a:cubicBezTo>
                    <a:pt x="5525" y="8693"/>
                    <a:pt x="5596" y="8777"/>
                    <a:pt x="5691" y="8777"/>
                  </a:cubicBezTo>
                  <a:cubicBezTo>
                    <a:pt x="5775" y="8777"/>
                    <a:pt x="5846" y="8693"/>
                    <a:pt x="5846" y="8610"/>
                  </a:cubicBezTo>
                  <a:lnTo>
                    <a:pt x="5846" y="4883"/>
                  </a:lnTo>
                  <a:cubicBezTo>
                    <a:pt x="5834" y="4240"/>
                    <a:pt x="5346" y="3681"/>
                    <a:pt x="4703" y="3550"/>
                  </a:cubicBezTo>
                  <a:cubicBezTo>
                    <a:pt x="5120" y="3419"/>
                    <a:pt x="5429" y="2966"/>
                    <a:pt x="5429" y="2454"/>
                  </a:cubicBezTo>
                  <a:lnTo>
                    <a:pt x="5429" y="2228"/>
                  </a:lnTo>
                  <a:cubicBezTo>
                    <a:pt x="5429" y="2133"/>
                    <a:pt x="5358" y="2061"/>
                    <a:pt x="5275" y="2061"/>
                  </a:cubicBezTo>
                  <a:cubicBezTo>
                    <a:pt x="5179" y="2061"/>
                    <a:pt x="5108" y="2133"/>
                    <a:pt x="5108" y="2228"/>
                  </a:cubicBezTo>
                  <a:lnTo>
                    <a:pt x="5108" y="2454"/>
                  </a:lnTo>
                  <a:cubicBezTo>
                    <a:pt x="5108" y="2895"/>
                    <a:pt x="4810" y="3264"/>
                    <a:pt x="4453" y="3264"/>
                  </a:cubicBezTo>
                  <a:lnTo>
                    <a:pt x="4215" y="3264"/>
                  </a:lnTo>
                  <a:cubicBezTo>
                    <a:pt x="4203" y="3228"/>
                    <a:pt x="4179" y="3181"/>
                    <a:pt x="4167" y="3145"/>
                  </a:cubicBezTo>
                  <a:cubicBezTo>
                    <a:pt x="4108" y="3050"/>
                    <a:pt x="4096" y="2907"/>
                    <a:pt x="4167" y="2812"/>
                  </a:cubicBezTo>
                  <a:cubicBezTo>
                    <a:pt x="5052" y="1439"/>
                    <a:pt x="3994" y="1"/>
                    <a:pt x="27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9600;p60">
              <a:extLst>
                <a:ext uri="{FF2B5EF4-FFF2-40B4-BE49-F238E27FC236}">
                  <a16:creationId xmlns:a16="http://schemas.microsoft.com/office/drawing/2014/main" id="{B652F4E9-7220-44EF-6070-9D266E7236C5}"/>
                </a:ext>
              </a:extLst>
            </p:cNvPr>
            <p:cNvSpPr/>
            <p:nvPr/>
          </p:nvSpPr>
          <p:spPr>
            <a:xfrm>
              <a:off x="5949090" y="1543949"/>
              <a:ext cx="185109" cy="279910"/>
            </a:xfrm>
            <a:custGeom>
              <a:avLst/>
              <a:gdLst/>
              <a:ahLst/>
              <a:cxnLst/>
              <a:rect l="l" t="t" r="r" b="b"/>
              <a:pathLst>
                <a:path w="5811" h="8787" extrusionOk="0">
                  <a:moveTo>
                    <a:pt x="3104" y="0"/>
                  </a:moveTo>
                  <a:cubicBezTo>
                    <a:pt x="1830" y="0"/>
                    <a:pt x="786" y="1434"/>
                    <a:pt x="1667" y="2809"/>
                  </a:cubicBezTo>
                  <a:cubicBezTo>
                    <a:pt x="1727" y="2917"/>
                    <a:pt x="1727" y="3048"/>
                    <a:pt x="1667" y="3155"/>
                  </a:cubicBezTo>
                  <a:cubicBezTo>
                    <a:pt x="1643" y="3179"/>
                    <a:pt x="1631" y="3226"/>
                    <a:pt x="1619" y="3274"/>
                  </a:cubicBezTo>
                  <a:lnTo>
                    <a:pt x="1381" y="3274"/>
                  </a:lnTo>
                  <a:cubicBezTo>
                    <a:pt x="1024" y="3274"/>
                    <a:pt x="726" y="2893"/>
                    <a:pt x="726" y="2452"/>
                  </a:cubicBezTo>
                  <a:lnTo>
                    <a:pt x="726" y="2226"/>
                  </a:lnTo>
                  <a:cubicBezTo>
                    <a:pt x="726" y="2143"/>
                    <a:pt x="655" y="2059"/>
                    <a:pt x="560" y="2059"/>
                  </a:cubicBezTo>
                  <a:cubicBezTo>
                    <a:pt x="476" y="2059"/>
                    <a:pt x="393" y="2143"/>
                    <a:pt x="393" y="2226"/>
                  </a:cubicBezTo>
                  <a:lnTo>
                    <a:pt x="393" y="2452"/>
                  </a:lnTo>
                  <a:cubicBezTo>
                    <a:pt x="393" y="2976"/>
                    <a:pt x="714" y="3417"/>
                    <a:pt x="1131" y="3548"/>
                  </a:cubicBezTo>
                  <a:cubicBezTo>
                    <a:pt x="488" y="3667"/>
                    <a:pt x="0" y="4238"/>
                    <a:pt x="0" y="4905"/>
                  </a:cubicBezTo>
                  <a:lnTo>
                    <a:pt x="0" y="8632"/>
                  </a:lnTo>
                  <a:cubicBezTo>
                    <a:pt x="0" y="8715"/>
                    <a:pt x="72" y="8786"/>
                    <a:pt x="155" y="8786"/>
                  </a:cubicBezTo>
                  <a:cubicBezTo>
                    <a:pt x="250" y="8786"/>
                    <a:pt x="322" y="8715"/>
                    <a:pt x="322" y="8632"/>
                  </a:cubicBezTo>
                  <a:lnTo>
                    <a:pt x="322" y="4905"/>
                  </a:lnTo>
                  <a:cubicBezTo>
                    <a:pt x="322" y="4322"/>
                    <a:pt x="786" y="3869"/>
                    <a:pt x="1369" y="3869"/>
                  </a:cubicBezTo>
                  <a:lnTo>
                    <a:pt x="1572" y="3869"/>
                  </a:lnTo>
                  <a:cubicBezTo>
                    <a:pt x="1584" y="3941"/>
                    <a:pt x="1631" y="4024"/>
                    <a:pt x="1679" y="4083"/>
                  </a:cubicBezTo>
                  <a:cubicBezTo>
                    <a:pt x="1738" y="4191"/>
                    <a:pt x="1750" y="4322"/>
                    <a:pt x="1667" y="4464"/>
                  </a:cubicBezTo>
                  <a:cubicBezTo>
                    <a:pt x="893" y="5631"/>
                    <a:pt x="1679" y="7227"/>
                    <a:pt x="3120" y="7227"/>
                  </a:cubicBezTo>
                  <a:cubicBezTo>
                    <a:pt x="3715" y="7227"/>
                    <a:pt x="4263" y="6929"/>
                    <a:pt x="4596" y="6441"/>
                  </a:cubicBezTo>
                  <a:cubicBezTo>
                    <a:pt x="5787" y="4643"/>
                    <a:pt x="5810" y="2643"/>
                    <a:pt x="4584" y="785"/>
                  </a:cubicBezTo>
                  <a:cubicBezTo>
                    <a:pt x="4553" y="739"/>
                    <a:pt x="4497" y="708"/>
                    <a:pt x="4439" y="708"/>
                  </a:cubicBezTo>
                  <a:cubicBezTo>
                    <a:pt x="4407" y="708"/>
                    <a:pt x="4375" y="717"/>
                    <a:pt x="4346" y="738"/>
                  </a:cubicBezTo>
                  <a:cubicBezTo>
                    <a:pt x="4263" y="785"/>
                    <a:pt x="4239" y="881"/>
                    <a:pt x="4298" y="976"/>
                  </a:cubicBezTo>
                  <a:cubicBezTo>
                    <a:pt x="5429" y="2667"/>
                    <a:pt x="5441" y="4524"/>
                    <a:pt x="4298" y="6262"/>
                  </a:cubicBezTo>
                  <a:cubicBezTo>
                    <a:pt x="4024" y="6667"/>
                    <a:pt x="3584" y="6905"/>
                    <a:pt x="3108" y="6905"/>
                  </a:cubicBezTo>
                  <a:cubicBezTo>
                    <a:pt x="1988" y="6905"/>
                    <a:pt x="1274" y="5667"/>
                    <a:pt x="1941" y="4619"/>
                  </a:cubicBezTo>
                  <a:cubicBezTo>
                    <a:pt x="2084" y="4417"/>
                    <a:pt x="2084" y="4131"/>
                    <a:pt x="1941" y="3905"/>
                  </a:cubicBezTo>
                  <a:cubicBezTo>
                    <a:pt x="1846" y="3726"/>
                    <a:pt x="1846" y="3488"/>
                    <a:pt x="1941" y="3310"/>
                  </a:cubicBezTo>
                  <a:cubicBezTo>
                    <a:pt x="2084" y="3095"/>
                    <a:pt x="2084" y="2821"/>
                    <a:pt x="1941" y="2619"/>
                  </a:cubicBezTo>
                  <a:cubicBezTo>
                    <a:pt x="1229" y="1492"/>
                    <a:pt x="2069" y="332"/>
                    <a:pt x="3103" y="332"/>
                  </a:cubicBezTo>
                  <a:cubicBezTo>
                    <a:pt x="3315" y="332"/>
                    <a:pt x="3534" y="381"/>
                    <a:pt x="3751" y="488"/>
                  </a:cubicBezTo>
                  <a:cubicBezTo>
                    <a:pt x="3774" y="501"/>
                    <a:pt x="3798" y="507"/>
                    <a:pt x="3822" y="507"/>
                  </a:cubicBezTo>
                  <a:cubicBezTo>
                    <a:pt x="3882" y="507"/>
                    <a:pt x="3939" y="468"/>
                    <a:pt x="3965" y="416"/>
                  </a:cubicBezTo>
                  <a:cubicBezTo>
                    <a:pt x="4013" y="321"/>
                    <a:pt x="3965" y="238"/>
                    <a:pt x="3893" y="190"/>
                  </a:cubicBezTo>
                  <a:cubicBezTo>
                    <a:pt x="3630" y="59"/>
                    <a:pt x="3362" y="0"/>
                    <a:pt x="3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9601;p60">
            <a:extLst>
              <a:ext uri="{FF2B5EF4-FFF2-40B4-BE49-F238E27FC236}">
                <a16:creationId xmlns:a16="http://schemas.microsoft.com/office/drawing/2014/main" id="{9C3E2274-15A5-F361-B733-8FCB8C9E0095}"/>
              </a:ext>
            </a:extLst>
          </p:cNvPr>
          <p:cNvGrpSpPr/>
          <p:nvPr/>
        </p:nvGrpSpPr>
        <p:grpSpPr>
          <a:xfrm>
            <a:off x="6196730" y="1344346"/>
            <a:ext cx="369072" cy="317467"/>
            <a:chOff x="6196730" y="1525346"/>
            <a:chExt cx="369072" cy="31746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66" name="Google Shape;9602;p60">
              <a:extLst>
                <a:ext uri="{FF2B5EF4-FFF2-40B4-BE49-F238E27FC236}">
                  <a16:creationId xmlns:a16="http://schemas.microsoft.com/office/drawing/2014/main" id="{4D9C92D3-84DE-438A-7A6C-873B6993C80A}"/>
                </a:ext>
              </a:extLst>
            </p:cNvPr>
            <p:cNvSpPr/>
            <p:nvPr/>
          </p:nvSpPr>
          <p:spPr>
            <a:xfrm>
              <a:off x="6285478" y="1697140"/>
              <a:ext cx="193870" cy="145673"/>
            </a:xfrm>
            <a:custGeom>
              <a:avLst/>
              <a:gdLst/>
              <a:ahLst/>
              <a:cxnLst/>
              <a:rect l="l" t="t" r="r" b="b"/>
              <a:pathLst>
                <a:path w="6086" h="4573" extrusionOk="0">
                  <a:moveTo>
                    <a:pt x="2972" y="1"/>
                  </a:moveTo>
                  <a:cubicBezTo>
                    <a:pt x="2790" y="1"/>
                    <a:pt x="2608" y="72"/>
                    <a:pt x="2477" y="215"/>
                  </a:cubicBezTo>
                  <a:cubicBezTo>
                    <a:pt x="1580" y="1144"/>
                    <a:pt x="674" y="1192"/>
                    <a:pt x="471" y="1192"/>
                  </a:cubicBezTo>
                  <a:cubicBezTo>
                    <a:pt x="447" y="1192"/>
                    <a:pt x="433" y="1191"/>
                    <a:pt x="430" y="1191"/>
                  </a:cubicBezTo>
                  <a:cubicBezTo>
                    <a:pt x="346" y="1191"/>
                    <a:pt x="275" y="1275"/>
                    <a:pt x="275" y="1358"/>
                  </a:cubicBezTo>
                  <a:cubicBezTo>
                    <a:pt x="275" y="1453"/>
                    <a:pt x="346" y="1525"/>
                    <a:pt x="430" y="1525"/>
                  </a:cubicBezTo>
                  <a:cubicBezTo>
                    <a:pt x="430" y="1525"/>
                    <a:pt x="608" y="1525"/>
                    <a:pt x="846" y="1501"/>
                  </a:cubicBezTo>
                  <a:lnTo>
                    <a:pt x="846" y="1501"/>
                  </a:lnTo>
                  <a:cubicBezTo>
                    <a:pt x="822" y="1691"/>
                    <a:pt x="751" y="1953"/>
                    <a:pt x="465" y="2037"/>
                  </a:cubicBezTo>
                  <a:cubicBezTo>
                    <a:pt x="268" y="2070"/>
                    <a:pt x="303" y="2365"/>
                    <a:pt x="486" y="2365"/>
                  </a:cubicBezTo>
                  <a:cubicBezTo>
                    <a:pt x="502" y="2365"/>
                    <a:pt x="519" y="2363"/>
                    <a:pt x="537" y="2358"/>
                  </a:cubicBezTo>
                  <a:cubicBezTo>
                    <a:pt x="1025" y="2239"/>
                    <a:pt x="1180" y="1751"/>
                    <a:pt x="1203" y="1418"/>
                  </a:cubicBezTo>
                  <a:cubicBezTo>
                    <a:pt x="1346" y="1382"/>
                    <a:pt x="1489" y="1334"/>
                    <a:pt x="1620" y="1275"/>
                  </a:cubicBezTo>
                  <a:cubicBezTo>
                    <a:pt x="1620" y="1275"/>
                    <a:pt x="1906" y="1120"/>
                    <a:pt x="1954" y="1096"/>
                  </a:cubicBezTo>
                  <a:cubicBezTo>
                    <a:pt x="2044" y="2566"/>
                    <a:pt x="2059" y="2743"/>
                    <a:pt x="2061" y="2760"/>
                  </a:cubicBezTo>
                  <a:lnTo>
                    <a:pt x="2061" y="2760"/>
                  </a:lnTo>
                  <a:cubicBezTo>
                    <a:pt x="2061" y="2760"/>
                    <a:pt x="2061" y="2761"/>
                    <a:pt x="2061" y="2763"/>
                  </a:cubicBezTo>
                  <a:cubicBezTo>
                    <a:pt x="2120" y="3549"/>
                    <a:pt x="1501" y="4239"/>
                    <a:pt x="703" y="4239"/>
                  </a:cubicBezTo>
                  <a:lnTo>
                    <a:pt x="168" y="4239"/>
                  </a:lnTo>
                  <a:cubicBezTo>
                    <a:pt x="72" y="4239"/>
                    <a:pt x="1" y="4311"/>
                    <a:pt x="1" y="4394"/>
                  </a:cubicBezTo>
                  <a:cubicBezTo>
                    <a:pt x="1" y="4489"/>
                    <a:pt x="72" y="4561"/>
                    <a:pt x="168" y="4561"/>
                  </a:cubicBezTo>
                  <a:lnTo>
                    <a:pt x="703" y="4561"/>
                  </a:lnTo>
                  <a:cubicBezTo>
                    <a:pt x="1680" y="4561"/>
                    <a:pt x="2477" y="3715"/>
                    <a:pt x="2394" y="2727"/>
                  </a:cubicBezTo>
                  <a:lnTo>
                    <a:pt x="2275" y="858"/>
                  </a:lnTo>
                  <a:cubicBezTo>
                    <a:pt x="2442" y="739"/>
                    <a:pt x="2597" y="608"/>
                    <a:pt x="2739" y="441"/>
                  </a:cubicBezTo>
                  <a:cubicBezTo>
                    <a:pt x="2799" y="370"/>
                    <a:pt x="2906" y="334"/>
                    <a:pt x="2989" y="334"/>
                  </a:cubicBezTo>
                  <a:cubicBezTo>
                    <a:pt x="3228" y="334"/>
                    <a:pt x="3216" y="489"/>
                    <a:pt x="3740" y="882"/>
                  </a:cubicBezTo>
                  <a:lnTo>
                    <a:pt x="3620" y="2751"/>
                  </a:lnTo>
                  <a:cubicBezTo>
                    <a:pt x="3573" y="3215"/>
                    <a:pt x="3740" y="3680"/>
                    <a:pt x="4061" y="4025"/>
                  </a:cubicBezTo>
                  <a:cubicBezTo>
                    <a:pt x="4382" y="4370"/>
                    <a:pt x="4835" y="4573"/>
                    <a:pt x="5311" y="4573"/>
                  </a:cubicBezTo>
                  <a:lnTo>
                    <a:pt x="5930" y="4573"/>
                  </a:lnTo>
                  <a:cubicBezTo>
                    <a:pt x="6014" y="4573"/>
                    <a:pt x="6085" y="4501"/>
                    <a:pt x="6085" y="4406"/>
                  </a:cubicBezTo>
                  <a:cubicBezTo>
                    <a:pt x="6049" y="4311"/>
                    <a:pt x="5966" y="4239"/>
                    <a:pt x="5883" y="4239"/>
                  </a:cubicBezTo>
                  <a:lnTo>
                    <a:pt x="5275" y="4239"/>
                  </a:lnTo>
                  <a:cubicBezTo>
                    <a:pt x="4883" y="4239"/>
                    <a:pt x="4525" y="4085"/>
                    <a:pt x="4275" y="3799"/>
                  </a:cubicBezTo>
                  <a:cubicBezTo>
                    <a:pt x="4025" y="3537"/>
                    <a:pt x="3906" y="3192"/>
                    <a:pt x="3918" y="2763"/>
                  </a:cubicBezTo>
                  <a:lnTo>
                    <a:pt x="4025" y="1108"/>
                  </a:lnTo>
                  <a:lnTo>
                    <a:pt x="4204" y="1203"/>
                  </a:lnTo>
                  <a:cubicBezTo>
                    <a:pt x="4335" y="1275"/>
                    <a:pt x="4478" y="1346"/>
                    <a:pt x="4716" y="1406"/>
                  </a:cubicBezTo>
                  <a:cubicBezTo>
                    <a:pt x="4740" y="1727"/>
                    <a:pt x="4883" y="2239"/>
                    <a:pt x="5394" y="2346"/>
                  </a:cubicBezTo>
                  <a:cubicBezTo>
                    <a:pt x="5409" y="2349"/>
                    <a:pt x="5422" y="2351"/>
                    <a:pt x="5435" y="2351"/>
                  </a:cubicBezTo>
                  <a:cubicBezTo>
                    <a:pt x="5616" y="2351"/>
                    <a:pt x="5655" y="2057"/>
                    <a:pt x="5466" y="2013"/>
                  </a:cubicBezTo>
                  <a:cubicBezTo>
                    <a:pt x="5180" y="1953"/>
                    <a:pt x="5097" y="1679"/>
                    <a:pt x="5073" y="1477"/>
                  </a:cubicBezTo>
                  <a:lnTo>
                    <a:pt x="5073" y="1477"/>
                  </a:lnTo>
                  <a:cubicBezTo>
                    <a:pt x="5311" y="1525"/>
                    <a:pt x="5514" y="1525"/>
                    <a:pt x="5514" y="1525"/>
                  </a:cubicBezTo>
                  <a:cubicBezTo>
                    <a:pt x="5597" y="1525"/>
                    <a:pt x="5668" y="1453"/>
                    <a:pt x="5668" y="1358"/>
                  </a:cubicBezTo>
                  <a:cubicBezTo>
                    <a:pt x="5668" y="1275"/>
                    <a:pt x="5597" y="1191"/>
                    <a:pt x="5514" y="1191"/>
                  </a:cubicBezTo>
                  <a:cubicBezTo>
                    <a:pt x="4752" y="1179"/>
                    <a:pt x="4025" y="798"/>
                    <a:pt x="3466" y="215"/>
                  </a:cubicBezTo>
                  <a:cubicBezTo>
                    <a:pt x="3335" y="72"/>
                    <a:pt x="3153" y="1"/>
                    <a:pt x="29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9603;p60">
              <a:extLst>
                <a:ext uri="{FF2B5EF4-FFF2-40B4-BE49-F238E27FC236}">
                  <a16:creationId xmlns:a16="http://schemas.microsoft.com/office/drawing/2014/main" id="{0676FFE2-7AB1-D639-77C0-0ACBDA4A4EB0}"/>
                </a:ext>
              </a:extLst>
            </p:cNvPr>
            <p:cNvSpPr/>
            <p:nvPr/>
          </p:nvSpPr>
          <p:spPr>
            <a:xfrm>
              <a:off x="6391301" y="1525346"/>
              <a:ext cx="174502" cy="317467"/>
            </a:xfrm>
            <a:custGeom>
              <a:avLst/>
              <a:gdLst/>
              <a:ahLst/>
              <a:cxnLst/>
              <a:rect l="l" t="t" r="r" b="b"/>
              <a:pathLst>
                <a:path w="5478" h="9966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941"/>
                  </a:lnTo>
                  <a:cubicBezTo>
                    <a:pt x="1" y="4120"/>
                    <a:pt x="37" y="4310"/>
                    <a:pt x="144" y="4465"/>
                  </a:cubicBezTo>
                  <a:cubicBezTo>
                    <a:pt x="263" y="4656"/>
                    <a:pt x="441" y="4894"/>
                    <a:pt x="560" y="5025"/>
                  </a:cubicBezTo>
                  <a:cubicBezTo>
                    <a:pt x="822" y="5322"/>
                    <a:pt x="1072" y="5501"/>
                    <a:pt x="1322" y="5656"/>
                  </a:cubicBezTo>
                  <a:cubicBezTo>
                    <a:pt x="1334" y="5656"/>
                    <a:pt x="1334" y="5668"/>
                    <a:pt x="1346" y="5668"/>
                  </a:cubicBezTo>
                  <a:cubicBezTo>
                    <a:pt x="1346" y="5668"/>
                    <a:pt x="1394" y="5679"/>
                    <a:pt x="1418" y="5703"/>
                  </a:cubicBezTo>
                  <a:cubicBezTo>
                    <a:pt x="1644" y="5822"/>
                    <a:pt x="1965" y="5906"/>
                    <a:pt x="2227" y="5906"/>
                  </a:cubicBezTo>
                  <a:cubicBezTo>
                    <a:pt x="2263" y="5906"/>
                    <a:pt x="2275" y="5894"/>
                    <a:pt x="2287" y="5882"/>
                  </a:cubicBezTo>
                  <a:cubicBezTo>
                    <a:pt x="2311" y="5882"/>
                    <a:pt x="2334" y="5882"/>
                    <a:pt x="2346" y="5858"/>
                  </a:cubicBezTo>
                  <a:cubicBezTo>
                    <a:pt x="2453" y="5763"/>
                    <a:pt x="2382" y="5584"/>
                    <a:pt x="2227" y="5584"/>
                  </a:cubicBezTo>
                  <a:cubicBezTo>
                    <a:pt x="2156" y="5584"/>
                    <a:pt x="2072" y="5560"/>
                    <a:pt x="1989" y="5548"/>
                  </a:cubicBezTo>
                  <a:cubicBezTo>
                    <a:pt x="2144" y="5441"/>
                    <a:pt x="2311" y="5263"/>
                    <a:pt x="2382" y="4989"/>
                  </a:cubicBezTo>
                  <a:cubicBezTo>
                    <a:pt x="2406" y="4894"/>
                    <a:pt x="2346" y="4810"/>
                    <a:pt x="2263" y="4775"/>
                  </a:cubicBezTo>
                  <a:cubicBezTo>
                    <a:pt x="2249" y="4771"/>
                    <a:pt x="2234" y="4769"/>
                    <a:pt x="2221" y="4769"/>
                  </a:cubicBezTo>
                  <a:cubicBezTo>
                    <a:pt x="2144" y="4769"/>
                    <a:pt x="2079" y="4823"/>
                    <a:pt x="2049" y="4894"/>
                  </a:cubicBezTo>
                  <a:cubicBezTo>
                    <a:pt x="1953" y="5310"/>
                    <a:pt x="1608" y="5370"/>
                    <a:pt x="1513" y="5382"/>
                  </a:cubicBezTo>
                  <a:cubicBezTo>
                    <a:pt x="1275" y="5251"/>
                    <a:pt x="1060" y="5072"/>
                    <a:pt x="882" y="4882"/>
                  </a:cubicBezTo>
                  <a:lnTo>
                    <a:pt x="941" y="4072"/>
                  </a:lnTo>
                  <a:cubicBezTo>
                    <a:pt x="977" y="3584"/>
                    <a:pt x="1846" y="3167"/>
                    <a:pt x="2382" y="3167"/>
                  </a:cubicBezTo>
                  <a:cubicBezTo>
                    <a:pt x="2573" y="3167"/>
                    <a:pt x="2763" y="3227"/>
                    <a:pt x="2930" y="3334"/>
                  </a:cubicBezTo>
                  <a:cubicBezTo>
                    <a:pt x="4430" y="4334"/>
                    <a:pt x="4763" y="6739"/>
                    <a:pt x="5109" y="9299"/>
                  </a:cubicBezTo>
                  <a:lnTo>
                    <a:pt x="5109" y="9347"/>
                  </a:lnTo>
                  <a:cubicBezTo>
                    <a:pt x="5120" y="9418"/>
                    <a:pt x="5085" y="9489"/>
                    <a:pt x="5049" y="9549"/>
                  </a:cubicBezTo>
                  <a:cubicBezTo>
                    <a:pt x="5001" y="9608"/>
                    <a:pt x="4930" y="9644"/>
                    <a:pt x="4847" y="9644"/>
                  </a:cubicBezTo>
                  <a:lnTo>
                    <a:pt x="3346" y="9644"/>
                  </a:lnTo>
                  <a:cubicBezTo>
                    <a:pt x="3263" y="9644"/>
                    <a:pt x="3180" y="9716"/>
                    <a:pt x="3180" y="9811"/>
                  </a:cubicBezTo>
                  <a:cubicBezTo>
                    <a:pt x="3180" y="9894"/>
                    <a:pt x="3263" y="9966"/>
                    <a:pt x="3346" y="9966"/>
                  </a:cubicBezTo>
                  <a:lnTo>
                    <a:pt x="4847" y="9966"/>
                  </a:lnTo>
                  <a:cubicBezTo>
                    <a:pt x="5025" y="9966"/>
                    <a:pt x="5192" y="9894"/>
                    <a:pt x="5311" y="9763"/>
                  </a:cubicBezTo>
                  <a:cubicBezTo>
                    <a:pt x="5430" y="9632"/>
                    <a:pt x="5478" y="9454"/>
                    <a:pt x="5466" y="9287"/>
                  </a:cubicBezTo>
                  <a:lnTo>
                    <a:pt x="5382" y="9239"/>
                  </a:lnTo>
                  <a:cubicBezTo>
                    <a:pt x="5025" y="6608"/>
                    <a:pt x="4704" y="4120"/>
                    <a:pt x="3061" y="3036"/>
                  </a:cubicBezTo>
                  <a:cubicBezTo>
                    <a:pt x="2846" y="2881"/>
                    <a:pt x="2584" y="2810"/>
                    <a:pt x="2334" y="2810"/>
                  </a:cubicBezTo>
                  <a:cubicBezTo>
                    <a:pt x="1668" y="2810"/>
                    <a:pt x="620" y="3322"/>
                    <a:pt x="560" y="4036"/>
                  </a:cubicBezTo>
                  <a:lnTo>
                    <a:pt x="537" y="4477"/>
                  </a:lnTo>
                  <a:cubicBezTo>
                    <a:pt x="418" y="4298"/>
                    <a:pt x="322" y="4167"/>
                    <a:pt x="322" y="3953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9604;p60">
              <a:extLst>
                <a:ext uri="{FF2B5EF4-FFF2-40B4-BE49-F238E27FC236}">
                  <a16:creationId xmlns:a16="http://schemas.microsoft.com/office/drawing/2014/main" id="{06592F50-11A0-D06F-D7CA-79BD4824498B}"/>
                </a:ext>
              </a:extLst>
            </p:cNvPr>
            <p:cNvSpPr/>
            <p:nvPr/>
          </p:nvSpPr>
          <p:spPr>
            <a:xfrm>
              <a:off x="6196730" y="1525346"/>
              <a:ext cx="172622" cy="317467"/>
            </a:xfrm>
            <a:custGeom>
              <a:avLst/>
              <a:gdLst/>
              <a:ahLst/>
              <a:cxnLst/>
              <a:rect l="l" t="t" r="r" b="b"/>
              <a:pathLst>
                <a:path w="5419" h="9966" extrusionOk="0">
                  <a:moveTo>
                    <a:pt x="5252" y="0"/>
                  </a:moveTo>
                  <a:cubicBezTo>
                    <a:pt x="5168" y="0"/>
                    <a:pt x="5097" y="72"/>
                    <a:pt x="5097" y="155"/>
                  </a:cubicBezTo>
                  <a:lnTo>
                    <a:pt x="5097" y="3953"/>
                  </a:lnTo>
                  <a:cubicBezTo>
                    <a:pt x="5097" y="4227"/>
                    <a:pt x="4942" y="4370"/>
                    <a:pt x="4906" y="4429"/>
                  </a:cubicBezTo>
                  <a:lnTo>
                    <a:pt x="4871" y="4024"/>
                  </a:lnTo>
                  <a:cubicBezTo>
                    <a:pt x="4811" y="3310"/>
                    <a:pt x="3763" y="2810"/>
                    <a:pt x="3097" y="2810"/>
                  </a:cubicBezTo>
                  <a:cubicBezTo>
                    <a:pt x="2835" y="2810"/>
                    <a:pt x="2573" y="2881"/>
                    <a:pt x="2370" y="3036"/>
                  </a:cubicBezTo>
                  <a:cubicBezTo>
                    <a:pt x="632" y="4179"/>
                    <a:pt x="346" y="7037"/>
                    <a:pt x="49" y="9287"/>
                  </a:cubicBezTo>
                  <a:cubicBezTo>
                    <a:pt x="1" y="9644"/>
                    <a:pt x="287" y="9966"/>
                    <a:pt x="644" y="9966"/>
                  </a:cubicBezTo>
                  <a:lnTo>
                    <a:pt x="1977" y="9966"/>
                  </a:lnTo>
                  <a:cubicBezTo>
                    <a:pt x="2073" y="9966"/>
                    <a:pt x="2144" y="9894"/>
                    <a:pt x="2144" y="9799"/>
                  </a:cubicBezTo>
                  <a:cubicBezTo>
                    <a:pt x="2144" y="9716"/>
                    <a:pt x="2073" y="9644"/>
                    <a:pt x="1977" y="9644"/>
                  </a:cubicBezTo>
                  <a:lnTo>
                    <a:pt x="644" y="9644"/>
                  </a:lnTo>
                  <a:cubicBezTo>
                    <a:pt x="572" y="9644"/>
                    <a:pt x="489" y="9608"/>
                    <a:pt x="453" y="9549"/>
                  </a:cubicBezTo>
                  <a:cubicBezTo>
                    <a:pt x="346" y="9442"/>
                    <a:pt x="394" y="9311"/>
                    <a:pt x="394" y="9299"/>
                  </a:cubicBezTo>
                  <a:cubicBezTo>
                    <a:pt x="691" y="6727"/>
                    <a:pt x="1013" y="4310"/>
                    <a:pt x="2525" y="3322"/>
                  </a:cubicBezTo>
                  <a:cubicBezTo>
                    <a:pt x="2680" y="3215"/>
                    <a:pt x="2858" y="3155"/>
                    <a:pt x="3073" y="3155"/>
                  </a:cubicBezTo>
                  <a:cubicBezTo>
                    <a:pt x="3597" y="3155"/>
                    <a:pt x="4466" y="3572"/>
                    <a:pt x="4513" y="4060"/>
                  </a:cubicBezTo>
                  <a:lnTo>
                    <a:pt x="4573" y="4846"/>
                  </a:lnTo>
                  <a:lnTo>
                    <a:pt x="4394" y="5025"/>
                  </a:lnTo>
                  <a:cubicBezTo>
                    <a:pt x="4251" y="5167"/>
                    <a:pt x="4323" y="5132"/>
                    <a:pt x="4049" y="5310"/>
                  </a:cubicBezTo>
                  <a:lnTo>
                    <a:pt x="3918" y="5406"/>
                  </a:lnTo>
                  <a:cubicBezTo>
                    <a:pt x="3859" y="5406"/>
                    <a:pt x="3489" y="5346"/>
                    <a:pt x="3370" y="4906"/>
                  </a:cubicBezTo>
                  <a:cubicBezTo>
                    <a:pt x="3340" y="4835"/>
                    <a:pt x="3275" y="4781"/>
                    <a:pt x="3198" y="4781"/>
                  </a:cubicBezTo>
                  <a:cubicBezTo>
                    <a:pt x="3185" y="4781"/>
                    <a:pt x="3170" y="4783"/>
                    <a:pt x="3156" y="4786"/>
                  </a:cubicBezTo>
                  <a:cubicBezTo>
                    <a:pt x="3073" y="4822"/>
                    <a:pt x="3013" y="4906"/>
                    <a:pt x="3037" y="5001"/>
                  </a:cubicBezTo>
                  <a:cubicBezTo>
                    <a:pt x="3120" y="5275"/>
                    <a:pt x="3275" y="5465"/>
                    <a:pt x="3430" y="5560"/>
                  </a:cubicBezTo>
                  <a:cubicBezTo>
                    <a:pt x="3358" y="5584"/>
                    <a:pt x="3275" y="5596"/>
                    <a:pt x="3204" y="5596"/>
                  </a:cubicBezTo>
                  <a:cubicBezTo>
                    <a:pt x="3061" y="5596"/>
                    <a:pt x="2977" y="5775"/>
                    <a:pt x="3085" y="5870"/>
                  </a:cubicBezTo>
                  <a:cubicBezTo>
                    <a:pt x="3097" y="5894"/>
                    <a:pt x="3120" y="5894"/>
                    <a:pt x="3132" y="5894"/>
                  </a:cubicBezTo>
                  <a:cubicBezTo>
                    <a:pt x="3156" y="5906"/>
                    <a:pt x="3168" y="5918"/>
                    <a:pt x="3204" y="5918"/>
                  </a:cubicBezTo>
                  <a:cubicBezTo>
                    <a:pt x="3454" y="5918"/>
                    <a:pt x="3859" y="5799"/>
                    <a:pt x="4061" y="5691"/>
                  </a:cubicBezTo>
                  <a:cubicBezTo>
                    <a:pt x="4573" y="5429"/>
                    <a:pt x="5002" y="4917"/>
                    <a:pt x="5275" y="4477"/>
                  </a:cubicBezTo>
                  <a:cubicBezTo>
                    <a:pt x="5359" y="4322"/>
                    <a:pt x="5418" y="4132"/>
                    <a:pt x="5418" y="3953"/>
                  </a:cubicBezTo>
                  <a:lnTo>
                    <a:pt x="5418" y="155"/>
                  </a:lnTo>
                  <a:cubicBezTo>
                    <a:pt x="5418" y="72"/>
                    <a:pt x="5347" y="0"/>
                    <a:pt x="5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9605;p60">
            <a:extLst>
              <a:ext uri="{FF2B5EF4-FFF2-40B4-BE49-F238E27FC236}">
                <a16:creationId xmlns:a16="http://schemas.microsoft.com/office/drawing/2014/main" id="{7434DF3D-239A-E783-C1EC-F2785ACBA17D}"/>
              </a:ext>
            </a:extLst>
          </p:cNvPr>
          <p:cNvGrpSpPr/>
          <p:nvPr/>
        </p:nvGrpSpPr>
        <p:grpSpPr>
          <a:xfrm>
            <a:off x="4940592" y="1319690"/>
            <a:ext cx="246558" cy="367161"/>
            <a:chOff x="4940592" y="1500690"/>
            <a:chExt cx="246558" cy="36716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70" name="Google Shape;9606;p60">
              <a:extLst>
                <a:ext uri="{FF2B5EF4-FFF2-40B4-BE49-F238E27FC236}">
                  <a16:creationId xmlns:a16="http://schemas.microsoft.com/office/drawing/2014/main" id="{F907F973-2CB1-DDBC-E3EE-70D640D25D39}"/>
                </a:ext>
              </a:extLst>
            </p:cNvPr>
            <p:cNvSpPr/>
            <p:nvPr/>
          </p:nvSpPr>
          <p:spPr>
            <a:xfrm>
              <a:off x="4961075" y="1766934"/>
              <a:ext cx="44024" cy="74732"/>
            </a:xfrm>
            <a:custGeom>
              <a:avLst/>
              <a:gdLst/>
              <a:ahLst/>
              <a:cxnLst/>
              <a:rect l="l" t="t" r="r" b="b"/>
              <a:pathLst>
                <a:path w="1382" h="2346" extrusionOk="0">
                  <a:moveTo>
                    <a:pt x="679" y="334"/>
                  </a:moveTo>
                  <a:cubicBezTo>
                    <a:pt x="869" y="334"/>
                    <a:pt x="1036" y="501"/>
                    <a:pt x="1036" y="691"/>
                  </a:cubicBezTo>
                  <a:lnTo>
                    <a:pt x="1036" y="1655"/>
                  </a:lnTo>
                  <a:cubicBezTo>
                    <a:pt x="1036" y="1846"/>
                    <a:pt x="869" y="2013"/>
                    <a:pt x="679" y="2013"/>
                  </a:cubicBezTo>
                  <a:cubicBezTo>
                    <a:pt x="488" y="2013"/>
                    <a:pt x="322" y="1846"/>
                    <a:pt x="322" y="1655"/>
                  </a:cubicBezTo>
                  <a:lnTo>
                    <a:pt x="322" y="691"/>
                  </a:lnTo>
                  <a:cubicBezTo>
                    <a:pt x="322" y="501"/>
                    <a:pt x="488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0" y="322"/>
                    <a:pt x="0" y="691"/>
                  </a:cubicBezTo>
                  <a:lnTo>
                    <a:pt x="0" y="1655"/>
                  </a:lnTo>
                  <a:cubicBezTo>
                    <a:pt x="0" y="2048"/>
                    <a:pt x="310" y="2346"/>
                    <a:pt x="679" y="2346"/>
                  </a:cubicBezTo>
                  <a:cubicBezTo>
                    <a:pt x="1048" y="2346"/>
                    <a:pt x="1358" y="2024"/>
                    <a:pt x="1358" y="1655"/>
                  </a:cubicBezTo>
                  <a:lnTo>
                    <a:pt x="1358" y="691"/>
                  </a:lnTo>
                  <a:cubicBezTo>
                    <a:pt x="1381" y="322"/>
                    <a:pt x="1072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9607;p60">
              <a:extLst>
                <a:ext uri="{FF2B5EF4-FFF2-40B4-BE49-F238E27FC236}">
                  <a16:creationId xmlns:a16="http://schemas.microsoft.com/office/drawing/2014/main" id="{42F9CAAF-947B-6468-269B-D7400A45A438}"/>
                </a:ext>
              </a:extLst>
            </p:cNvPr>
            <p:cNvSpPr/>
            <p:nvPr/>
          </p:nvSpPr>
          <p:spPr>
            <a:xfrm>
              <a:off x="5009240" y="1623937"/>
              <a:ext cx="37207" cy="36824"/>
            </a:xfrm>
            <a:custGeom>
              <a:avLst/>
              <a:gdLst/>
              <a:ahLst/>
              <a:cxnLst/>
              <a:rect l="l" t="t" r="r" b="b"/>
              <a:pathLst>
                <a:path w="1168" h="1156" extrusionOk="0">
                  <a:moveTo>
                    <a:pt x="584" y="334"/>
                  </a:moveTo>
                  <a:cubicBezTo>
                    <a:pt x="715" y="334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41" y="822"/>
                    <a:pt x="346" y="715"/>
                    <a:pt x="346" y="584"/>
                  </a:cubicBezTo>
                  <a:cubicBezTo>
                    <a:pt x="346" y="441"/>
                    <a:pt x="453" y="334"/>
                    <a:pt x="584" y="334"/>
                  </a:cubicBezTo>
                  <a:close/>
                  <a:moveTo>
                    <a:pt x="584" y="1"/>
                  </a:moveTo>
                  <a:cubicBezTo>
                    <a:pt x="274" y="1"/>
                    <a:pt x="0" y="251"/>
                    <a:pt x="0" y="584"/>
                  </a:cubicBezTo>
                  <a:cubicBezTo>
                    <a:pt x="0" y="906"/>
                    <a:pt x="250" y="1156"/>
                    <a:pt x="584" y="1156"/>
                  </a:cubicBezTo>
                  <a:cubicBezTo>
                    <a:pt x="893" y="1156"/>
                    <a:pt x="1167" y="906"/>
                    <a:pt x="1167" y="584"/>
                  </a:cubicBezTo>
                  <a:cubicBezTo>
                    <a:pt x="1167" y="251"/>
                    <a:pt x="893" y="1"/>
                    <a:pt x="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9608;p60">
              <a:extLst>
                <a:ext uri="{FF2B5EF4-FFF2-40B4-BE49-F238E27FC236}">
                  <a16:creationId xmlns:a16="http://schemas.microsoft.com/office/drawing/2014/main" id="{D238D17F-2FB2-99B3-AD8E-74117638E6A9}"/>
                </a:ext>
              </a:extLst>
            </p:cNvPr>
            <p:cNvSpPr/>
            <p:nvPr/>
          </p:nvSpPr>
          <p:spPr>
            <a:xfrm>
              <a:off x="5110125" y="1785123"/>
              <a:ext cx="50458" cy="50108"/>
            </a:xfrm>
            <a:custGeom>
              <a:avLst/>
              <a:gdLst/>
              <a:ahLst/>
              <a:cxnLst/>
              <a:rect l="l" t="t" r="r" b="b"/>
              <a:pathLst>
                <a:path w="1584" h="1573" extrusionOk="0">
                  <a:moveTo>
                    <a:pt x="798" y="322"/>
                  </a:moveTo>
                  <a:cubicBezTo>
                    <a:pt x="1048" y="322"/>
                    <a:pt x="1239" y="537"/>
                    <a:pt x="1239" y="775"/>
                  </a:cubicBezTo>
                  <a:cubicBezTo>
                    <a:pt x="1239" y="1025"/>
                    <a:pt x="1024" y="1215"/>
                    <a:pt x="798" y="1215"/>
                  </a:cubicBezTo>
                  <a:cubicBezTo>
                    <a:pt x="560" y="1215"/>
                    <a:pt x="346" y="1013"/>
                    <a:pt x="346" y="775"/>
                  </a:cubicBezTo>
                  <a:cubicBezTo>
                    <a:pt x="346" y="537"/>
                    <a:pt x="536" y="322"/>
                    <a:pt x="798" y="322"/>
                  </a:cubicBezTo>
                  <a:close/>
                  <a:moveTo>
                    <a:pt x="798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15"/>
                    <a:pt x="358" y="1573"/>
                    <a:pt x="798" y="1573"/>
                  </a:cubicBezTo>
                  <a:cubicBezTo>
                    <a:pt x="1227" y="1573"/>
                    <a:pt x="1584" y="1215"/>
                    <a:pt x="1584" y="787"/>
                  </a:cubicBezTo>
                  <a:cubicBezTo>
                    <a:pt x="1584" y="358"/>
                    <a:pt x="1227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9609;p60">
              <a:extLst>
                <a:ext uri="{FF2B5EF4-FFF2-40B4-BE49-F238E27FC236}">
                  <a16:creationId xmlns:a16="http://schemas.microsoft.com/office/drawing/2014/main" id="{7BC4A08C-3EE3-D8A9-B61A-0B1F511837F7}"/>
                </a:ext>
              </a:extLst>
            </p:cNvPr>
            <p:cNvSpPr/>
            <p:nvPr/>
          </p:nvSpPr>
          <p:spPr>
            <a:xfrm>
              <a:off x="4940592" y="1500690"/>
              <a:ext cx="246558" cy="367161"/>
            </a:xfrm>
            <a:custGeom>
              <a:avLst/>
              <a:gdLst/>
              <a:ahLst/>
              <a:cxnLst/>
              <a:rect l="l" t="t" r="r" b="b"/>
              <a:pathLst>
                <a:path w="7740" h="11526" extrusionOk="0">
                  <a:moveTo>
                    <a:pt x="2441" y="322"/>
                  </a:moveTo>
                  <a:cubicBezTo>
                    <a:pt x="2703" y="322"/>
                    <a:pt x="2929" y="548"/>
                    <a:pt x="2929" y="822"/>
                  </a:cubicBezTo>
                  <a:lnTo>
                    <a:pt x="2929" y="3167"/>
                  </a:lnTo>
                  <a:cubicBezTo>
                    <a:pt x="2865" y="3156"/>
                    <a:pt x="2800" y="3151"/>
                    <a:pt x="2735" y="3151"/>
                  </a:cubicBezTo>
                  <a:cubicBezTo>
                    <a:pt x="2454" y="3151"/>
                    <a:pt x="2180" y="3251"/>
                    <a:pt x="1977" y="3405"/>
                  </a:cubicBezTo>
                  <a:cubicBezTo>
                    <a:pt x="1977" y="3405"/>
                    <a:pt x="1965" y="3405"/>
                    <a:pt x="1941" y="3417"/>
                  </a:cubicBezTo>
                  <a:lnTo>
                    <a:pt x="1941" y="822"/>
                  </a:lnTo>
                  <a:lnTo>
                    <a:pt x="1953" y="822"/>
                  </a:lnTo>
                  <a:cubicBezTo>
                    <a:pt x="1953" y="548"/>
                    <a:pt x="2167" y="322"/>
                    <a:pt x="2441" y="322"/>
                  </a:cubicBezTo>
                  <a:close/>
                  <a:moveTo>
                    <a:pt x="2477" y="0"/>
                  </a:moveTo>
                  <a:cubicBezTo>
                    <a:pt x="2024" y="0"/>
                    <a:pt x="1643" y="369"/>
                    <a:pt x="1643" y="834"/>
                  </a:cubicBezTo>
                  <a:lnTo>
                    <a:pt x="1643" y="3822"/>
                  </a:lnTo>
                  <a:cubicBezTo>
                    <a:pt x="1382" y="4287"/>
                    <a:pt x="1441" y="4822"/>
                    <a:pt x="1727" y="5203"/>
                  </a:cubicBezTo>
                  <a:lnTo>
                    <a:pt x="1727" y="7620"/>
                  </a:lnTo>
                  <a:cubicBezTo>
                    <a:pt x="1608" y="7585"/>
                    <a:pt x="1489" y="7573"/>
                    <a:pt x="1370" y="7573"/>
                  </a:cubicBezTo>
                  <a:cubicBezTo>
                    <a:pt x="608" y="7573"/>
                    <a:pt x="0" y="8180"/>
                    <a:pt x="0" y="8942"/>
                  </a:cubicBezTo>
                  <a:lnTo>
                    <a:pt x="0" y="10156"/>
                  </a:lnTo>
                  <a:cubicBezTo>
                    <a:pt x="0" y="10918"/>
                    <a:pt x="608" y="11525"/>
                    <a:pt x="1370" y="11525"/>
                  </a:cubicBezTo>
                  <a:cubicBezTo>
                    <a:pt x="2120" y="11525"/>
                    <a:pt x="2739" y="10918"/>
                    <a:pt x="2739" y="10156"/>
                  </a:cubicBezTo>
                  <a:lnTo>
                    <a:pt x="2739" y="5739"/>
                  </a:lnTo>
                  <a:cubicBezTo>
                    <a:pt x="2834" y="5739"/>
                    <a:pt x="2858" y="5727"/>
                    <a:pt x="2941" y="5715"/>
                  </a:cubicBezTo>
                  <a:lnTo>
                    <a:pt x="3572" y="7227"/>
                  </a:lnTo>
                  <a:cubicBezTo>
                    <a:pt x="3590" y="7298"/>
                    <a:pt x="3654" y="7336"/>
                    <a:pt x="3720" y="7336"/>
                  </a:cubicBezTo>
                  <a:cubicBezTo>
                    <a:pt x="3742" y="7336"/>
                    <a:pt x="3765" y="7332"/>
                    <a:pt x="3787" y="7323"/>
                  </a:cubicBezTo>
                  <a:cubicBezTo>
                    <a:pt x="3882" y="7287"/>
                    <a:pt x="3929" y="7180"/>
                    <a:pt x="3882" y="7096"/>
                  </a:cubicBezTo>
                  <a:lnTo>
                    <a:pt x="3287" y="5632"/>
                  </a:lnTo>
                  <a:cubicBezTo>
                    <a:pt x="3346" y="5608"/>
                    <a:pt x="3406" y="5560"/>
                    <a:pt x="3465" y="5537"/>
                  </a:cubicBezTo>
                  <a:cubicBezTo>
                    <a:pt x="3465" y="5537"/>
                    <a:pt x="3572" y="5477"/>
                    <a:pt x="3584" y="5477"/>
                  </a:cubicBezTo>
                  <a:lnTo>
                    <a:pt x="5001" y="8918"/>
                  </a:lnTo>
                  <a:cubicBezTo>
                    <a:pt x="5021" y="8984"/>
                    <a:pt x="5077" y="9017"/>
                    <a:pt x="5138" y="9017"/>
                  </a:cubicBezTo>
                  <a:cubicBezTo>
                    <a:pt x="5187" y="9017"/>
                    <a:pt x="5238" y="8996"/>
                    <a:pt x="5275" y="8954"/>
                  </a:cubicBezTo>
                  <a:cubicBezTo>
                    <a:pt x="5497" y="8710"/>
                    <a:pt x="5812" y="8558"/>
                    <a:pt x="6143" y="8558"/>
                  </a:cubicBezTo>
                  <a:cubicBezTo>
                    <a:pt x="6167" y="8558"/>
                    <a:pt x="6191" y="8559"/>
                    <a:pt x="6215" y="8561"/>
                  </a:cubicBezTo>
                  <a:cubicBezTo>
                    <a:pt x="7239" y="8585"/>
                    <a:pt x="7739" y="9835"/>
                    <a:pt x="7025" y="10561"/>
                  </a:cubicBezTo>
                  <a:cubicBezTo>
                    <a:pt x="6788" y="10803"/>
                    <a:pt x="6485" y="10915"/>
                    <a:pt x="6187" y="10915"/>
                  </a:cubicBezTo>
                  <a:cubicBezTo>
                    <a:pt x="5679" y="10915"/>
                    <a:pt x="5184" y="10588"/>
                    <a:pt x="5049" y="10025"/>
                  </a:cubicBezTo>
                  <a:cubicBezTo>
                    <a:pt x="4858" y="9359"/>
                    <a:pt x="4632" y="8859"/>
                    <a:pt x="4239" y="7930"/>
                  </a:cubicBezTo>
                  <a:cubicBezTo>
                    <a:pt x="4212" y="7859"/>
                    <a:pt x="4153" y="7821"/>
                    <a:pt x="4085" y="7821"/>
                  </a:cubicBezTo>
                  <a:cubicBezTo>
                    <a:pt x="4061" y="7821"/>
                    <a:pt x="4037" y="7825"/>
                    <a:pt x="4013" y="7835"/>
                  </a:cubicBezTo>
                  <a:cubicBezTo>
                    <a:pt x="3929" y="7870"/>
                    <a:pt x="3882" y="7977"/>
                    <a:pt x="3929" y="8061"/>
                  </a:cubicBezTo>
                  <a:cubicBezTo>
                    <a:pt x="4299" y="9001"/>
                    <a:pt x="4549" y="9490"/>
                    <a:pt x="4715" y="10121"/>
                  </a:cubicBezTo>
                  <a:cubicBezTo>
                    <a:pt x="4894" y="10787"/>
                    <a:pt x="5489" y="11252"/>
                    <a:pt x="6192" y="11252"/>
                  </a:cubicBezTo>
                  <a:cubicBezTo>
                    <a:pt x="7037" y="11252"/>
                    <a:pt x="7728" y="10549"/>
                    <a:pt x="7704" y="9704"/>
                  </a:cubicBezTo>
                  <a:cubicBezTo>
                    <a:pt x="7645" y="8808"/>
                    <a:pt x="6884" y="8194"/>
                    <a:pt x="6094" y="8194"/>
                  </a:cubicBezTo>
                  <a:cubicBezTo>
                    <a:pt x="5771" y="8194"/>
                    <a:pt x="5443" y="8297"/>
                    <a:pt x="5156" y="8525"/>
                  </a:cubicBezTo>
                  <a:lnTo>
                    <a:pt x="3787" y="5179"/>
                  </a:lnTo>
                  <a:cubicBezTo>
                    <a:pt x="3870" y="5072"/>
                    <a:pt x="3929" y="4953"/>
                    <a:pt x="3965" y="4822"/>
                  </a:cubicBezTo>
                  <a:lnTo>
                    <a:pt x="4834" y="3953"/>
                  </a:lnTo>
                  <a:cubicBezTo>
                    <a:pt x="4894" y="3894"/>
                    <a:pt x="4894" y="3775"/>
                    <a:pt x="4834" y="3715"/>
                  </a:cubicBezTo>
                  <a:cubicBezTo>
                    <a:pt x="4805" y="3685"/>
                    <a:pt x="4760" y="3670"/>
                    <a:pt x="4715" y="3670"/>
                  </a:cubicBezTo>
                  <a:cubicBezTo>
                    <a:pt x="4671" y="3670"/>
                    <a:pt x="4626" y="3685"/>
                    <a:pt x="4596" y="3715"/>
                  </a:cubicBezTo>
                  <a:cubicBezTo>
                    <a:pt x="3644" y="4668"/>
                    <a:pt x="3668" y="4608"/>
                    <a:pt x="3656" y="4703"/>
                  </a:cubicBezTo>
                  <a:cubicBezTo>
                    <a:pt x="3620" y="4882"/>
                    <a:pt x="3513" y="5013"/>
                    <a:pt x="3394" y="5132"/>
                  </a:cubicBezTo>
                  <a:cubicBezTo>
                    <a:pt x="3298" y="5227"/>
                    <a:pt x="3287" y="5239"/>
                    <a:pt x="3144" y="5310"/>
                  </a:cubicBezTo>
                  <a:cubicBezTo>
                    <a:pt x="3096" y="5322"/>
                    <a:pt x="3060" y="5358"/>
                    <a:pt x="3025" y="5370"/>
                  </a:cubicBezTo>
                  <a:cubicBezTo>
                    <a:pt x="2931" y="5399"/>
                    <a:pt x="2846" y="5415"/>
                    <a:pt x="2756" y="5415"/>
                  </a:cubicBezTo>
                  <a:cubicBezTo>
                    <a:pt x="2698" y="5415"/>
                    <a:pt x="2638" y="5408"/>
                    <a:pt x="2572" y="5394"/>
                  </a:cubicBezTo>
                  <a:cubicBezTo>
                    <a:pt x="2564" y="5393"/>
                    <a:pt x="2557" y="5392"/>
                    <a:pt x="2549" y="5392"/>
                  </a:cubicBezTo>
                  <a:cubicBezTo>
                    <a:pt x="2453" y="5392"/>
                    <a:pt x="2382" y="5461"/>
                    <a:pt x="2382" y="5560"/>
                  </a:cubicBezTo>
                  <a:lnTo>
                    <a:pt x="2382" y="10156"/>
                  </a:lnTo>
                  <a:cubicBezTo>
                    <a:pt x="2382" y="10728"/>
                    <a:pt x="1917" y="11192"/>
                    <a:pt x="1358" y="11192"/>
                  </a:cubicBezTo>
                  <a:cubicBezTo>
                    <a:pt x="786" y="11192"/>
                    <a:pt x="322" y="10728"/>
                    <a:pt x="322" y="10156"/>
                  </a:cubicBezTo>
                  <a:lnTo>
                    <a:pt x="322" y="8942"/>
                  </a:lnTo>
                  <a:cubicBezTo>
                    <a:pt x="322" y="8340"/>
                    <a:pt x="826" y="7902"/>
                    <a:pt x="1372" y="7902"/>
                  </a:cubicBezTo>
                  <a:cubicBezTo>
                    <a:pt x="1518" y="7902"/>
                    <a:pt x="1667" y="7933"/>
                    <a:pt x="1810" y="8001"/>
                  </a:cubicBezTo>
                  <a:cubicBezTo>
                    <a:pt x="1835" y="8015"/>
                    <a:pt x="1860" y="8021"/>
                    <a:pt x="1885" y="8021"/>
                  </a:cubicBezTo>
                  <a:cubicBezTo>
                    <a:pt x="1970" y="8021"/>
                    <a:pt x="2048" y="7950"/>
                    <a:pt x="2048" y="7858"/>
                  </a:cubicBezTo>
                  <a:cubicBezTo>
                    <a:pt x="2036" y="5049"/>
                    <a:pt x="2084" y="5132"/>
                    <a:pt x="2024" y="5049"/>
                  </a:cubicBezTo>
                  <a:cubicBezTo>
                    <a:pt x="1504" y="4390"/>
                    <a:pt x="2016" y="3495"/>
                    <a:pt x="2766" y="3495"/>
                  </a:cubicBezTo>
                  <a:cubicBezTo>
                    <a:pt x="2857" y="3495"/>
                    <a:pt x="2952" y="3508"/>
                    <a:pt x="3048" y="3536"/>
                  </a:cubicBezTo>
                  <a:cubicBezTo>
                    <a:pt x="3096" y="3560"/>
                    <a:pt x="3156" y="3572"/>
                    <a:pt x="3191" y="3596"/>
                  </a:cubicBezTo>
                  <a:cubicBezTo>
                    <a:pt x="3216" y="3608"/>
                    <a:pt x="3243" y="3614"/>
                    <a:pt x="3268" y="3614"/>
                  </a:cubicBezTo>
                  <a:cubicBezTo>
                    <a:pt x="3316" y="3614"/>
                    <a:pt x="3363" y="3595"/>
                    <a:pt x="3394" y="3572"/>
                  </a:cubicBezTo>
                  <a:lnTo>
                    <a:pt x="5370" y="1584"/>
                  </a:lnTo>
                  <a:cubicBezTo>
                    <a:pt x="5465" y="1489"/>
                    <a:pt x="5590" y="1441"/>
                    <a:pt x="5717" y="1441"/>
                  </a:cubicBezTo>
                  <a:cubicBezTo>
                    <a:pt x="5843" y="1441"/>
                    <a:pt x="5971" y="1489"/>
                    <a:pt x="6073" y="1584"/>
                  </a:cubicBezTo>
                  <a:cubicBezTo>
                    <a:pt x="6263" y="1786"/>
                    <a:pt x="6263" y="2096"/>
                    <a:pt x="6073" y="2286"/>
                  </a:cubicBezTo>
                  <a:lnTo>
                    <a:pt x="5156" y="3191"/>
                  </a:lnTo>
                  <a:cubicBezTo>
                    <a:pt x="5096" y="3251"/>
                    <a:pt x="5096" y="3370"/>
                    <a:pt x="5156" y="3429"/>
                  </a:cubicBezTo>
                  <a:cubicBezTo>
                    <a:pt x="5192" y="3459"/>
                    <a:pt x="5239" y="3474"/>
                    <a:pt x="5284" y="3474"/>
                  </a:cubicBezTo>
                  <a:cubicBezTo>
                    <a:pt x="5328" y="3474"/>
                    <a:pt x="5370" y="3459"/>
                    <a:pt x="5394" y="3429"/>
                  </a:cubicBezTo>
                  <a:lnTo>
                    <a:pt x="6311" y="2524"/>
                  </a:lnTo>
                  <a:cubicBezTo>
                    <a:pt x="6823" y="2001"/>
                    <a:pt x="6454" y="1108"/>
                    <a:pt x="5727" y="1108"/>
                  </a:cubicBezTo>
                  <a:cubicBezTo>
                    <a:pt x="5501" y="1108"/>
                    <a:pt x="5299" y="1203"/>
                    <a:pt x="5144" y="1346"/>
                  </a:cubicBezTo>
                  <a:lnTo>
                    <a:pt x="3310" y="3179"/>
                  </a:lnTo>
                  <a:lnTo>
                    <a:pt x="3310" y="834"/>
                  </a:lnTo>
                  <a:cubicBezTo>
                    <a:pt x="3310" y="369"/>
                    <a:pt x="2941" y="0"/>
                    <a:pt x="2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" name="Google Shape;9610;p60">
            <a:extLst>
              <a:ext uri="{FF2B5EF4-FFF2-40B4-BE49-F238E27FC236}">
                <a16:creationId xmlns:a16="http://schemas.microsoft.com/office/drawing/2014/main" id="{FBF2736A-20DF-38B3-FDAA-6374B50E0EF2}"/>
              </a:ext>
            </a:extLst>
          </p:cNvPr>
          <p:cNvGrpSpPr/>
          <p:nvPr/>
        </p:nvGrpSpPr>
        <p:grpSpPr>
          <a:xfrm>
            <a:off x="7964906" y="1318894"/>
            <a:ext cx="380858" cy="367575"/>
            <a:chOff x="7964906" y="1499894"/>
            <a:chExt cx="380858" cy="36757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75" name="Google Shape;9611;p60">
              <a:extLst>
                <a:ext uri="{FF2B5EF4-FFF2-40B4-BE49-F238E27FC236}">
                  <a16:creationId xmlns:a16="http://schemas.microsoft.com/office/drawing/2014/main" id="{C7445205-8422-FA6D-4924-4D09A42AB233}"/>
                </a:ext>
              </a:extLst>
            </p:cNvPr>
            <p:cNvSpPr/>
            <p:nvPr/>
          </p:nvSpPr>
          <p:spPr>
            <a:xfrm>
              <a:off x="7964906" y="1501359"/>
              <a:ext cx="377099" cy="365600"/>
            </a:xfrm>
            <a:custGeom>
              <a:avLst/>
              <a:gdLst/>
              <a:ahLst/>
              <a:cxnLst/>
              <a:rect l="l" t="t" r="r" b="b"/>
              <a:pathLst>
                <a:path w="11838" h="11477" extrusionOk="0">
                  <a:moveTo>
                    <a:pt x="6668" y="4170"/>
                  </a:moveTo>
                  <a:cubicBezTo>
                    <a:pt x="6859" y="4468"/>
                    <a:pt x="7085" y="4694"/>
                    <a:pt x="7359" y="4873"/>
                  </a:cubicBezTo>
                  <a:cubicBezTo>
                    <a:pt x="7383" y="4873"/>
                    <a:pt x="7383" y="4885"/>
                    <a:pt x="7395" y="4885"/>
                  </a:cubicBezTo>
                  <a:cubicBezTo>
                    <a:pt x="6978" y="5289"/>
                    <a:pt x="6990" y="5325"/>
                    <a:pt x="6930" y="5325"/>
                  </a:cubicBezTo>
                  <a:cubicBezTo>
                    <a:pt x="6871" y="5325"/>
                    <a:pt x="6906" y="5301"/>
                    <a:pt x="6252" y="4670"/>
                  </a:cubicBezTo>
                  <a:cubicBezTo>
                    <a:pt x="6228" y="4647"/>
                    <a:pt x="6228" y="4635"/>
                    <a:pt x="6228" y="4623"/>
                  </a:cubicBezTo>
                  <a:cubicBezTo>
                    <a:pt x="6228" y="4575"/>
                    <a:pt x="6264" y="4575"/>
                    <a:pt x="6668" y="4170"/>
                  </a:cubicBezTo>
                  <a:close/>
                  <a:moveTo>
                    <a:pt x="6144" y="5039"/>
                  </a:moveTo>
                  <a:lnTo>
                    <a:pt x="6514" y="5409"/>
                  </a:lnTo>
                  <a:cubicBezTo>
                    <a:pt x="6287" y="5611"/>
                    <a:pt x="5918" y="6075"/>
                    <a:pt x="5609" y="6968"/>
                  </a:cubicBezTo>
                  <a:cubicBezTo>
                    <a:pt x="5171" y="8200"/>
                    <a:pt x="4345" y="8864"/>
                    <a:pt x="3268" y="8864"/>
                  </a:cubicBezTo>
                  <a:cubicBezTo>
                    <a:pt x="3231" y="8864"/>
                    <a:pt x="3194" y="8863"/>
                    <a:pt x="3156" y="8861"/>
                  </a:cubicBezTo>
                  <a:cubicBezTo>
                    <a:pt x="3133" y="8860"/>
                    <a:pt x="3110" y="8860"/>
                    <a:pt x="3087" y="8860"/>
                  </a:cubicBezTo>
                  <a:cubicBezTo>
                    <a:pt x="1839" y="8860"/>
                    <a:pt x="1004" y="10112"/>
                    <a:pt x="549" y="10778"/>
                  </a:cubicBezTo>
                  <a:cubicBezTo>
                    <a:pt x="501" y="10850"/>
                    <a:pt x="453" y="10933"/>
                    <a:pt x="418" y="10993"/>
                  </a:cubicBezTo>
                  <a:cubicBezTo>
                    <a:pt x="489" y="10612"/>
                    <a:pt x="739" y="9814"/>
                    <a:pt x="1287" y="9171"/>
                  </a:cubicBezTo>
                  <a:cubicBezTo>
                    <a:pt x="1727" y="8671"/>
                    <a:pt x="2275" y="8349"/>
                    <a:pt x="2942" y="8349"/>
                  </a:cubicBezTo>
                  <a:cubicBezTo>
                    <a:pt x="4049" y="8349"/>
                    <a:pt x="4728" y="7861"/>
                    <a:pt x="5109" y="6790"/>
                  </a:cubicBezTo>
                  <a:cubicBezTo>
                    <a:pt x="5454" y="5825"/>
                    <a:pt x="5871" y="5301"/>
                    <a:pt x="6144" y="5039"/>
                  </a:cubicBezTo>
                  <a:close/>
                  <a:moveTo>
                    <a:pt x="10008" y="0"/>
                  </a:moveTo>
                  <a:cubicBezTo>
                    <a:pt x="9561" y="0"/>
                    <a:pt x="9041" y="122"/>
                    <a:pt x="8478" y="372"/>
                  </a:cubicBezTo>
                  <a:cubicBezTo>
                    <a:pt x="8395" y="420"/>
                    <a:pt x="8359" y="515"/>
                    <a:pt x="8395" y="598"/>
                  </a:cubicBezTo>
                  <a:cubicBezTo>
                    <a:pt x="8422" y="671"/>
                    <a:pt x="8484" y="702"/>
                    <a:pt x="8549" y="702"/>
                  </a:cubicBezTo>
                  <a:cubicBezTo>
                    <a:pt x="8569" y="702"/>
                    <a:pt x="8589" y="699"/>
                    <a:pt x="8609" y="694"/>
                  </a:cubicBezTo>
                  <a:cubicBezTo>
                    <a:pt x="9121" y="466"/>
                    <a:pt x="9607" y="352"/>
                    <a:pt x="10014" y="352"/>
                  </a:cubicBezTo>
                  <a:cubicBezTo>
                    <a:pt x="10394" y="352"/>
                    <a:pt x="10706" y="451"/>
                    <a:pt x="10907" y="646"/>
                  </a:cubicBezTo>
                  <a:cubicBezTo>
                    <a:pt x="11645" y="1384"/>
                    <a:pt x="10907" y="3325"/>
                    <a:pt x="10014" y="4206"/>
                  </a:cubicBezTo>
                  <a:cubicBezTo>
                    <a:pt x="9543" y="4677"/>
                    <a:pt x="9023" y="4874"/>
                    <a:pt x="8537" y="4874"/>
                  </a:cubicBezTo>
                  <a:cubicBezTo>
                    <a:pt x="6872" y="4874"/>
                    <a:pt x="5593" y="2566"/>
                    <a:pt x="7942" y="1027"/>
                  </a:cubicBezTo>
                  <a:cubicBezTo>
                    <a:pt x="8014" y="991"/>
                    <a:pt x="8049" y="884"/>
                    <a:pt x="7990" y="789"/>
                  </a:cubicBezTo>
                  <a:cubicBezTo>
                    <a:pt x="7961" y="745"/>
                    <a:pt x="7910" y="719"/>
                    <a:pt x="7855" y="719"/>
                  </a:cubicBezTo>
                  <a:cubicBezTo>
                    <a:pt x="7820" y="719"/>
                    <a:pt x="7784" y="730"/>
                    <a:pt x="7752" y="753"/>
                  </a:cubicBezTo>
                  <a:cubicBezTo>
                    <a:pt x="6335" y="1670"/>
                    <a:pt x="6073" y="2872"/>
                    <a:pt x="6490" y="3849"/>
                  </a:cubicBezTo>
                  <a:lnTo>
                    <a:pt x="5990" y="4337"/>
                  </a:lnTo>
                  <a:cubicBezTo>
                    <a:pt x="5894" y="4444"/>
                    <a:pt x="5847" y="4623"/>
                    <a:pt x="5918" y="4777"/>
                  </a:cubicBezTo>
                  <a:cubicBezTo>
                    <a:pt x="5621" y="5063"/>
                    <a:pt x="5156" y="5635"/>
                    <a:pt x="4787" y="6671"/>
                  </a:cubicBezTo>
                  <a:cubicBezTo>
                    <a:pt x="4430" y="7635"/>
                    <a:pt x="3847" y="7992"/>
                    <a:pt x="2930" y="8016"/>
                  </a:cubicBezTo>
                  <a:cubicBezTo>
                    <a:pt x="1370" y="8016"/>
                    <a:pt x="572" y="9504"/>
                    <a:pt x="310" y="10135"/>
                  </a:cubicBezTo>
                  <a:cubicBezTo>
                    <a:pt x="203" y="10397"/>
                    <a:pt x="132" y="10647"/>
                    <a:pt x="72" y="10873"/>
                  </a:cubicBezTo>
                  <a:cubicBezTo>
                    <a:pt x="1" y="11231"/>
                    <a:pt x="13" y="11326"/>
                    <a:pt x="215" y="11445"/>
                  </a:cubicBezTo>
                  <a:cubicBezTo>
                    <a:pt x="253" y="11467"/>
                    <a:pt x="289" y="11476"/>
                    <a:pt x="323" y="11476"/>
                  </a:cubicBezTo>
                  <a:cubicBezTo>
                    <a:pt x="419" y="11476"/>
                    <a:pt x="502" y="11402"/>
                    <a:pt x="572" y="11314"/>
                  </a:cubicBezTo>
                  <a:cubicBezTo>
                    <a:pt x="912" y="10893"/>
                    <a:pt x="1769" y="9205"/>
                    <a:pt x="3065" y="9205"/>
                  </a:cubicBezTo>
                  <a:cubicBezTo>
                    <a:pt x="3087" y="9205"/>
                    <a:pt x="3110" y="9206"/>
                    <a:pt x="3132" y="9207"/>
                  </a:cubicBezTo>
                  <a:cubicBezTo>
                    <a:pt x="3160" y="9207"/>
                    <a:pt x="3187" y="9208"/>
                    <a:pt x="3215" y="9208"/>
                  </a:cubicBezTo>
                  <a:cubicBezTo>
                    <a:pt x="4529" y="9208"/>
                    <a:pt x="5463" y="8371"/>
                    <a:pt x="5918" y="7099"/>
                  </a:cubicBezTo>
                  <a:cubicBezTo>
                    <a:pt x="6252" y="6194"/>
                    <a:pt x="6621" y="5778"/>
                    <a:pt x="6787" y="5635"/>
                  </a:cubicBezTo>
                  <a:cubicBezTo>
                    <a:pt x="6833" y="5652"/>
                    <a:pt x="6879" y="5661"/>
                    <a:pt x="6924" y="5661"/>
                  </a:cubicBezTo>
                  <a:cubicBezTo>
                    <a:pt x="7030" y="5661"/>
                    <a:pt x="7129" y="5615"/>
                    <a:pt x="7204" y="5539"/>
                  </a:cubicBezTo>
                  <a:lnTo>
                    <a:pt x="7692" y="5051"/>
                  </a:lnTo>
                  <a:cubicBezTo>
                    <a:pt x="7967" y="5171"/>
                    <a:pt x="8246" y="5226"/>
                    <a:pt x="8521" y="5226"/>
                  </a:cubicBezTo>
                  <a:cubicBezTo>
                    <a:pt x="9152" y="5226"/>
                    <a:pt x="9763" y="4933"/>
                    <a:pt x="10252" y="4444"/>
                  </a:cubicBezTo>
                  <a:cubicBezTo>
                    <a:pt x="10752" y="3932"/>
                    <a:pt x="11205" y="3146"/>
                    <a:pt x="11407" y="2396"/>
                  </a:cubicBezTo>
                  <a:cubicBezTo>
                    <a:pt x="11838" y="837"/>
                    <a:pt x="11177" y="0"/>
                    <a:pt x="10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9612;p60">
              <a:extLst>
                <a:ext uri="{FF2B5EF4-FFF2-40B4-BE49-F238E27FC236}">
                  <a16:creationId xmlns:a16="http://schemas.microsoft.com/office/drawing/2014/main" id="{BDBAC339-3FB9-83C0-7215-DAE2C3BD2A2E}"/>
                </a:ext>
              </a:extLst>
            </p:cNvPr>
            <p:cNvSpPr/>
            <p:nvPr/>
          </p:nvSpPr>
          <p:spPr>
            <a:xfrm>
              <a:off x="7965288" y="1499894"/>
              <a:ext cx="202948" cy="193870"/>
            </a:xfrm>
            <a:custGeom>
              <a:avLst/>
              <a:gdLst/>
              <a:ahLst/>
              <a:cxnLst/>
              <a:rect l="l" t="t" r="r" b="b"/>
              <a:pathLst>
                <a:path w="6371" h="6086" extrusionOk="0">
                  <a:moveTo>
                    <a:pt x="5278" y="341"/>
                  </a:moveTo>
                  <a:cubicBezTo>
                    <a:pt x="5440" y="341"/>
                    <a:pt x="5578" y="379"/>
                    <a:pt x="5668" y="466"/>
                  </a:cubicBezTo>
                  <a:cubicBezTo>
                    <a:pt x="6073" y="871"/>
                    <a:pt x="5442" y="2514"/>
                    <a:pt x="4513" y="2526"/>
                  </a:cubicBezTo>
                  <a:cubicBezTo>
                    <a:pt x="4509" y="2526"/>
                    <a:pt x="4504" y="2526"/>
                    <a:pt x="4500" y="2526"/>
                  </a:cubicBezTo>
                  <a:cubicBezTo>
                    <a:pt x="3826" y="2526"/>
                    <a:pt x="3220" y="1652"/>
                    <a:pt x="3942" y="930"/>
                  </a:cubicBezTo>
                  <a:cubicBezTo>
                    <a:pt x="4276" y="595"/>
                    <a:pt x="4858" y="341"/>
                    <a:pt x="5278" y="341"/>
                  </a:cubicBezTo>
                  <a:close/>
                  <a:moveTo>
                    <a:pt x="3525" y="2359"/>
                  </a:moveTo>
                  <a:cubicBezTo>
                    <a:pt x="3596" y="2466"/>
                    <a:pt x="3692" y="2549"/>
                    <a:pt x="3775" y="2609"/>
                  </a:cubicBezTo>
                  <a:lnTo>
                    <a:pt x="3680" y="2716"/>
                  </a:lnTo>
                  <a:lnTo>
                    <a:pt x="3418" y="2466"/>
                  </a:lnTo>
                  <a:lnTo>
                    <a:pt x="3525" y="2359"/>
                  </a:lnTo>
                  <a:close/>
                  <a:moveTo>
                    <a:pt x="5223" y="1"/>
                  </a:moveTo>
                  <a:cubicBezTo>
                    <a:pt x="4679" y="1"/>
                    <a:pt x="4024" y="324"/>
                    <a:pt x="3656" y="692"/>
                  </a:cubicBezTo>
                  <a:cubicBezTo>
                    <a:pt x="3287" y="1061"/>
                    <a:pt x="3120" y="1561"/>
                    <a:pt x="3311" y="2049"/>
                  </a:cubicBezTo>
                  <a:cubicBezTo>
                    <a:pt x="3132" y="2240"/>
                    <a:pt x="2977" y="2299"/>
                    <a:pt x="3037" y="2537"/>
                  </a:cubicBezTo>
                  <a:cubicBezTo>
                    <a:pt x="2299" y="3288"/>
                    <a:pt x="2620" y="4133"/>
                    <a:pt x="1572" y="4145"/>
                  </a:cubicBezTo>
                  <a:cubicBezTo>
                    <a:pt x="715" y="4145"/>
                    <a:pt x="298" y="4954"/>
                    <a:pt x="144" y="5288"/>
                  </a:cubicBezTo>
                  <a:cubicBezTo>
                    <a:pt x="84" y="5431"/>
                    <a:pt x="36" y="5562"/>
                    <a:pt x="25" y="5681"/>
                  </a:cubicBezTo>
                  <a:cubicBezTo>
                    <a:pt x="1" y="5824"/>
                    <a:pt x="1" y="5931"/>
                    <a:pt x="60" y="6002"/>
                  </a:cubicBezTo>
                  <a:cubicBezTo>
                    <a:pt x="144" y="6050"/>
                    <a:pt x="203" y="6086"/>
                    <a:pt x="263" y="6086"/>
                  </a:cubicBezTo>
                  <a:cubicBezTo>
                    <a:pt x="406" y="6086"/>
                    <a:pt x="501" y="5919"/>
                    <a:pt x="584" y="5788"/>
                  </a:cubicBezTo>
                  <a:cubicBezTo>
                    <a:pt x="781" y="5476"/>
                    <a:pt x="1168" y="4905"/>
                    <a:pt x="1670" y="4905"/>
                  </a:cubicBezTo>
                  <a:cubicBezTo>
                    <a:pt x="1685" y="4905"/>
                    <a:pt x="1700" y="4906"/>
                    <a:pt x="1715" y="4907"/>
                  </a:cubicBezTo>
                  <a:cubicBezTo>
                    <a:pt x="1735" y="4908"/>
                    <a:pt x="1755" y="4908"/>
                    <a:pt x="1775" y="4908"/>
                  </a:cubicBezTo>
                  <a:cubicBezTo>
                    <a:pt x="2074" y="4908"/>
                    <a:pt x="2350" y="4824"/>
                    <a:pt x="2584" y="4657"/>
                  </a:cubicBezTo>
                  <a:cubicBezTo>
                    <a:pt x="2668" y="4597"/>
                    <a:pt x="2680" y="4490"/>
                    <a:pt x="2632" y="4419"/>
                  </a:cubicBezTo>
                  <a:cubicBezTo>
                    <a:pt x="2603" y="4367"/>
                    <a:pt x="2546" y="4343"/>
                    <a:pt x="2491" y="4343"/>
                  </a:cubicBezTo>
                  <a:cubicBezTo>
                    <a:pt x="2456" y="4343"/>
                    <a:pt x="2421" y="4353"/>
                    <a:pt x="2394" y="4371"/>
                  </a:cubicBezTo>
                  <a:cubicBezTo>
                    <a:pt x="2203" y="4502"/>
                    <a:pt x="1977" y="4562"/>
                    <a:pt x="1727" y="4562"/>
                  </a:cubicBezTo>
                  <a:cubicBezTo>
                    <a:pt x="1718" y="4561"/>
                    <a:pt x="1710" y="4561"/>
                    <a:pt x="1701" y="4561"/>
                  </a:cubicBezTo>
                  <a:cubicBezTo>
                    <a:pt x="1225" y="4561"/>
                    <a:pt x="853" y="4877"/>
                    <a:pt x="596" y="5204"/>
                  </a:cubicBezTo>
                  <a:cubicBezTo>
                    <a:pt x="792" y="4813"/>
                    <a:pt x="1132" y="4477"/>
                    <a:pt x="1564" y="4477"/>
                  </a:cubicBezTo>
                  <a:cubicBezTo>
                    <a:pt x="1579" y="4477"/>
                    <a:pt x="1593" y="4477"/>
                    <a:pt x="1608" y="4478"/>
                  </a:cubicBezTo>
                  <a:cubicBezTo>
                    <a:pt x="2203" y="4478"/>
                    <a:pt x="2584" y="4192"/>
                    <a:pt x="2799" y="3609"/>
                  </a:cubicBezTo>
                  <a:cubicBezTo>
                    <a:pt x="2942" y="3192"/>
                    <a:pt x="3120" y="2942"/>
                    <a:pt x="3263" y="2788"/>
                  </a:cubicBezTo>
                  <a:lnTo>
                    <a:pt x="3334" y="2871"/>
                  </a:lnTo>
                  <a:cubicBezTo>
                    <a:pt x="3001" y="3228"/>
                    <a:pt x="2930" y="3645"/>
                    <a:pt x="2787" y="3907"/>
                  </a:cubicBezTo>
                  <a:cubicBezTo>
                    <a:pt x="2739" y="3978"/>
                    <a:pt x="2763" y="4085"/>
                    <a:pt x="2846" y="4133"/>
                  </a:cubicBezTo>
                  <a:cubicBezTo>
                    <a:pt x="2869" y="4148"/>
                    <a:pt x="2895" y="4155"/>
                    <a:pt x="2921" y="4155"/>
                  </a:cubicBezTo>
                  <a:cubicBezTo>
                    <a:pt x="2978" y="4155"/>
                    <a:pt x="3036" y="4122"/>
                    <a:pt x="3061" y="4073"/>
                  </a:cubicBezTo>
                  <a:cubicBezTo>
                    <a:pt x="3227" y="3764"/>
                    <a:pt x="3299" y="3359"/>
                    <a:pt x="3596" y="3061"/>
                  </a:cubicBezTo>
                  <a:cubicBezTo>
                    <a:pt x="3608" y="3061"/>
                    <a:pt x="3608" y="3073"/>
                    <a:pt x="3632" y="3073"/>
                  </a:cubicBezTo>
                  <a:cubicBezTo>
                    <a:pt x="3811" y="3073"/>
                    <a:pt x="3870" y="2930"/>
                    <a:pt x="4049" y="2776"/>
                  </a:cubicBezTo>
                  <a:cubicBezTo>
                    <a:pt x="4183" y="2825"/>
                    <a:pt x="4318" y="2848"/>
                    <a:pt x="4450" y="2848"/>
                  </a:cubicBezTo>
                  <a:cubicBezTo>
                    <a:pt x="4797" y="2848"/>
                    <a:pt x="5127" y="2689"/>
                    <a:pt x="5394" y="2430"/>
                  </a:cubicBezTo>
                  <a:cubicBezTo>
                    <a:pt x="5930" y="1895"/>
                    <a:pt x="6371" y="752"/>
                    <a:pt x="5859" y="228"/>
                  </a:cubicBezTo>
                  <a:cubicBezTo>
                    <a:pt x="5695" y="68"/>
                    <a:pt x="5470" y="1"/>
                    <a:pt x="52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9613;p60">
              <a:extLst>
                <a:ext uri="{FF2B5EF4-FFF2-40B4-BE49-F238E27FC236}">
                  <a16:creationId xmlns:a16="http://schemas.microsoft.com/office/drawing/2014/main" id="{7DB7EBC0-10AF-7C54-2476-78A910E94F94}"/>
                </a:ext>
              </a:extLst>
            </p:cNvPr>
            <p:cNvSpPr/>
            <p:nvPr/>
          </p:nvSpPr>
          <p:spPr>
            <a:xfrm>
              <a:off x="8137879" y="1673440"/>
              <a:ext cx="207886" cy="194029"/>
            </a:xfrm>
            <a:custGeom>
              <a:avLst/>
              <a:gdLst/>
              <a:ahLst/>
              <a:cxnLst/>
              <a:rect l="l" t="t" r="r" b="b"/>
              <a:pathLst>
                <a:path w="6526" h="6091" extrusionOk="0">
                  <a:moveTo>
                    <a:pt x="5242" y="346"/>
                  </a:moveTo>
                  <a:cubicBezTo>
                    <a:pt x="5404" y="346"/>
                    <a:pt x="5542" y="384"/>
                    <a:pt x="5632" y="471"/>
                  </a:cubicBezTo>
                  <a:cubicBezTo>
                    <a:pt x="5953" y="792"/>
                    <a:pt x="5656" y="1733"/>
                    <a:pt x="5179" y="2197"/>
                  </a:cubicBezTo>
                  <a:cubicBezTo>
                    <a:pt x="4947" y="2429"/>
                    <a:pt x="4696" y="2526"/>
                    <a:pt x="4464" y="2526"/>
                  </a:cubicBezTo>
                  <a:cubicBezTo>
                    <a:pt x="3754" y="2526"/>
                    <a:pt x="3218" y="1626"/>
                    <a:pt x="3917" y="935"/>
                  </a:cubicBezTo>
                  <a:cubicBezTo>
                    <a:pt x="4243" y="601"/>
                    <a:pt x="4823" y="346"/>
                    <a:pt x="5242" y="346"/>
                  </a:cubicBezTo>
                  <a:close/>
                  <a:moveTo>
                    <a:pt x="3512" y="2364"/>
                  </a:moveTo>
                  <a:cubicBezTo>
                    <a:pt x="3572" y="2447"/>
                    <a:pt x="3655" y="2543"/>
                    <a:pt x="3762" y="2614"/>
                  </a:cubicBezTo>
                  <a:lnTo>
                    <a:pt x="3655" y="2721"/>
                  </a:lnTo>
                  <a:lnTo>
                    <a:pt x="3405" y="2459"/>
                  </a:lnTo>
                  <a:lnTo>
                    <a:pt x="3512" y="2364"/>
                  </a:lnTo>
                  <a:close/>
                  <a:moveTo>
                    <a:pt x="5245" y="0"/>
                  </a:moveTo>
                  <a:cubicBezTo>
                    <a:pt x="4702" y="0"/>
                    <a:pt x="4047" y="329"/>
                    <a:pt x="3679" y="697"/>
                  </a:cubicBezTo>
                  <a:cubicBezTo>
                    <a:pt x="3298" y="1066"/>
                    <a:pt x="3143" y="1554"/>
                    <a:pt x="3334" y="2042"/>
                  </a:cubicBezTo>
                  <a:cubicBezTo>
                    <a:pt x="3155" y="2245"/>
                    <a:pt x="2989" y="2304"/>
                    <a:pt x="3048" y="2543"/>
                  </a:cubicBezTo>
                  <a:cubicBezTo>
                    <a:pt x="2322" y="3281"/>
                    <a:pt x="2631" y="4126"/>
                    <a:pt x="1596" y="4150"/>
                  </a:cubicBezTo>
                  <a:cubicBezTo>
                    <a:pt x="726" y="4150"/>
                    <a:pt x="310" y="4948"/>
                    <a:pt x="167" y="5293"/>
                  </a:cubicBezTo>
                  <a:cubicBezTo>
                    <a:pt x="107" y="5424"/>
                    <a:pt x="60" y="5555"/>
                    <a:pt x="48" y="5674"/>
                  </a:cubicBezTo>
                  <a:cubicBezTo>
                    <a:pt x="0" y="5852"/>
                    <a:pt x="0" y="5972"/>
                    <a:pt x="167" y="6067"/>
                  </a:cubicBezTo>
                  <a:cubicBezTo>
                    <a:pt x="193" y="6083"/>
                    <a:pt x="220" y="6091"/>
                    <a:pt x="248" y="6091"/>
                  </a:cubicBezTo>
                  <a:cubicBezTo>
                    <a:pt x="319" y="6091"/>
                    <a:pt x="389" y="6040"/>
                    <a:pt x="441" y="5972"/>
                  </a:cubicBezTo>
                  <a:cubicBezTo>
                    <a:pt x="616" y="5762"/>
                    <a:pt x="1054" y="4923"/>
                    <a:pt x="1654" y="4923"/>
                  </a:cubicBezTo>
                  <a:cubicBezTo>
                    <a:pt x="1666" y="4923"/>
                    <a:pt x="1678" y="4923"/>
                    <a:pt x="1691" y="4924"/>
                  </a:cubicBezTo>
                  <a:cubicBezTo>
                    <a:pt x="1709" y="4924"/>
                    <a:pt x="1728" y="4925"/>
                    <a:pt x="1746" y="4925"/>
                  </a:cubicBezTo>
                  <a:cubicBezTo>
                    <a:pt x="2059" y="4925"/>
                    <a:pt x="2348" y="4830"/>
                    <a:pt x="2584" y="4662"/>
                  </a:cubicBezTo>
                  <a:cubicBezTo>
                    <a:pt x="2667" y="4602"/>
                    <a:pt x="2679" y="4507"/>
                    <a:pt x="2631" y="4424"/>
                  </a:cubicBezTo>
                  <a:cubicBezTo>
                    <a:pt x="2596" y="4381"/>
                    <a:pt x="2543" y="4359"/>
                    <a:pt x="2491" y="4359"/>
                  </a:cubicBezTo>
                  <a:cubicBezTo>
                    <a:pt x="2456" y="4359"/>
                    <a:pt x="2422" y="4369"/>
                    <a:pt x="2393" y="4388"/>
                  </a:cubicBezTo>
                  <a:cubicBezTo>
                    <a:pt x="2216" y="4510"/>
                    <a:pt x="1999" y="4580"/>
                    <a:pt x="1769" y="4580"/>
                  </a:cubicBezTo>
                  <a:cubicBezTo>
                    <a:pt x="1751" y="4580"/>
                    <a:pt x="1733" y="4579"/>
                    <a:pt x="1715" y="4578"/>
                  </a:cubicBezTo>
                  <a:cubicBezTo>
                    <a:pt x="1706" y="4578"/>
                    <a:pt x="1697" y="4578"/>
                    <a:pt x="1688" y="4578"/>
                  </a:cubicBezTo>
                  <a:cubicBezTo>
                    <a:pt x="1201" y="4578"/>
                    <a:pt x="841" y="4894"/>
                    <a:pt x="583" y="5221"/>
                  </a:cubicBezTo>
                  <a:cubicBezTo>
                    <a:pt x="782" y="4823"/>
                    <a:pt x="1131" y="4483"/>
                    <a:pt x="1573" y="4483"/>
                  </a:cubicBezTo>
                  <a:cubicBezTo>
                    <a:pt x="1580" y="4483"/>
                    <a:pt x="1588" y="4483"/>
                    <a:pt x="1596" y="4483"/>
                  </a:cubicBezTo>
                  <a:cubicBezTo>
                    <a:pt x="2191" y="4483"/>
                    <a:pt x="2572" y="4209"/>
                    <a:pt x="2786" y="3626"/>
                  </a:cubicBezTo>
                  <a:cubicBezTo>
                    <a:pt x="2929" y="3209"/>
                    <a:pt x="3108" y="2959"/>
                    <a:pt x="3239" y="2804"/>
                  </a:cubicBezTo>
                  <a:lnTo>
                    <a:pt x="3322" y="2876"/>
                  </a:lnTo>
                  <a:cubicBezTo>
                    <a:pt x="2989" y="3257"/>
                    <a:pt x="2917" y="3650"/>
                    <a:pt x="2750" y="3947"/>
                  </a:cubicBezTo>
                  <a:cubicBezTo>
                    <a:pt x="2703" y="4031"/>
                    <a:pt x="2739" y="4126"/>
                    <a:pt x="2810" y="4174"/>
                  </a:cubicBezTo>
                  <a:cubicBezTo>
                    <a:pt x="2832" y="4189"/>
                    <a:pt x="2858" y="4195"/>
                    <a:pt x="2885" y="4195"/>
                  </a:cubicBezTo>
                  <a:cubicBezTo>
                    <a:pt x="2943" y="4195"/>
                    <a:pt x="3003" y="4163"/>
                    <a:pt x="3036" y="4114"/>
                  </a:cubicBezTo>
                  <a:cubicBezTo>
                    <a:pt x="3215" y="3793"/>
                    <a:pt x="3286" y="3376"/>
                    <a:pt x="3584" y="3078"/>
                  </a:cubicBezTo>
                  <a:cubicBezTo>
                    <a:pt x="3596" y="3078"/>
                    <a:pt x="3596" y="3090"/>
                    <a:pt x="3620" y="3090"/>
                  </a:cubicBezTo>
                  <a:cubicBezTo>
                    <a:pt x="3798" y="3090"/>
                    <a:pt x="3858" y="2935"/>
                    <a:pt x="4036" y="2793"/>
                  </a:cubicBezTo>
                  <a:cubicBezTo>
                    <a:pt x="4179" y="2844"/>
                    <a:pt x="4319" y="2868"/>
                    <a:pt x="4454" y="2868"/>
                  </a:cubicBezTo>
                  <a:cubicBezTo>
                    <a:pt x="5689" y="2868"/>
                    <a:pt x="6526" y="887"/>
                    <a:pt x="5882" y="233"/>
                  </a:cubicBezTo>
                  <a:cubicBezTo>
                    <a:pt x="5718" y="69"/>
                    <a:pt x="5493" y="0"/>
                    <a:pt x="52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8" name="Google Shape;9614;p60">
            <a:extLst>
              <a:ext uri="{FF2B5EF4-FFF2-40B4-BE49-F238E27FC236}">
                <a16:creationId xmlns:a16="http://schemas.microsoft.com/office/drawing/2014/main" id="{87D02B8B-54C3-939B-CFC4-673D241E5A1E}"/>
              </a:ext>
            </a:extLst>
          </p:cNvPr>
          <p:cNvSpPr/>
          <p:nvPr/>
        </p:nvSpPr>
        <p:spPr>
          <a:xfrm>
            <a:off x="5779557" y="2721087"/>
            <a:ext cx="322787" cy="355788"/>
          </a:xfrm>
          <a:custGeom>
            <a:avLst/>
            <a:gdLst/>
            <a:ahLst/>
            <a:cxnLst/>
            <a:rect l="l" t="t" r="r" b="b"/>
            <a:pathLst>
              <a:path w="10133" h="11169" extrusionOk="0">
                <a:moveTo>
                  <a:pt x="5513" y="358"/>
                </a:moveTo>
                <a:cubicBezTo>
                  <a:pt x="5632" y="358"/>
                  <a:pt x="5751" y="394"/>
                  <a:pt x="5822" y="489"/>
                </a:cubicBezTo>
                <a:cubicBezTo>
                  <a:pt x="5894" y="572"/>
                  <a:pt x="5941" y="691"/>
                  <a:pt x="5929" y="810"/>
                </a:cubicBezTo>
                <a:lnTo>
                  <a:pt x="5882" y="1215"/>
                </a:lnTo>
                <a:lnTo>
                  <a:pt x="2417" y="1215"/>
                </a:lnTo>
                <a:cubicBezTo>
                  <a:pt x="2322" y="1215"/>
                  <a:pt x="2250" y="1287"/>
                  <a:pt x="2250" y="1382"/>
                </a:cubicBezTo>
                <a:cubicBezTo>
                  <a:pt x="2250" y="1465"/>
                  <a:pt x="2322" y="1549"/>
                  <a:pt x="2417" y="1549"/>
                </a:cubicBezTo>
                <a:lnTo>
                  <a:pt x="5846" y="1549"/>
                </a:lnTo>
                <a:lnTo>
                  <a:pt x="5810" y="1989"/>
                </a:lnTo>
                <a:lnTo>
                  <a:pt x="5227" y="1989"/>
                </a:lnTo>
                <a:cubicBezTo>
                  <a:pt x="5132" y="1989"/>
                  <a:pt x="5060" y="2061"/>
                  <a:pt x="5060" y="2156"/>
                </a:cubicBezTo>
                <a:cubicBezTo>
                  <a:pt x="5060" y="2251"/>
                  <a:pt x="5132" y="2322"/>
                  <a:pt x="5227" y="2322"/>
                </a:cubicBezTo>
                <a:lnTo>
                  <a:pt x="5763" y="2322"/>
                </a:lnTo>
                <a:lnTo>
                  <a:pt x="5715" y="2763"/>
                </a:lnTo>
                <a:lnTo>
                  <a:pt x="4572" y="2763"/>
                </a:lnTo>
                <a:cubicBezTo>
                  <a:pt x="4477" y="2763"/>
                  <a:pt x="4405" y="2846"/>
                  <a:pt x="4405" y="2930"/>
                </a:cubicBezTo>
                <a:cubicBezTo>
                  <a:pt x="4405" y="3025"/>
                  <a:pt x="4477" y="3096"/>
                  <a:pt x="4572" y="3096"/>
                </a:cubicBezTo>
                <a:lnTo>
                  <a:pt x="5691" y="3096"/>
                </a:lnTo>
                <a:lnTo>
                  <a:pt x="5644" y="3537"/>
                </a:lnTo>
                <a:lnTo>
                  <a:pt x="5239" y="3537"/>
                </a:lnTo>
                <a:cubicBezTo>
                  <a:pt x="5155" y="3537"/>
                  <a:pt x="5072" y="3620"/>
                  <a:pt x="5072" y="3704"/>
                </a:cubicBezTo>
                <a:cubicBezTo>
                  <a:pt x="5072" y="3799"/>
                  <a:pt x="5155" y="3870"/>
                  <a:pt x="5239" y="3870"/>
                </a:cubicBezTo>
                <a:lnTo>
                  <a:pt x="5608" y="3870"/>
                </a:lnTo>
                <a:lnTo>
                  <a:pt x="5572" y="4311"/>
                </a:lnTo>
                <a:lnTo>
                  <a:pt x="4572" y="4311"/>
                </a:lnTo>
                <a:cubicBezTo>
                  <a:pt x="4477" y="4311"/>
                  <a:pt x="4405" y="4394"/>
                  <a:pt x="4405" y="4478"/>
                </a:cubicBezTo>
                <a:cubicBezTo>
                  <a:pt x="4405" y="4573"/>
                  <a:pt x="4477" y="4644"/>
                  <a:pt x="4572" y="4644"/>
                </a:cubicBezTo>
                <a:lnTo>
                  <a:pt x="5525" y="4644"/>
                </a:lnTo>
                <a:lnTo>
                  <a:pt x="5465" y="5311"/>
                </a:lnTo>
                <a:cubicBezTo>
                  <a:pt x="5429" y="5585"/>
                  <a:pt x="5298" y="5954"/>
                  <a:pt x="4441" y="5954"/>
                </a:cubicBezTo>
                <a:lnTo>
                  <a:pt x="1738" y="5954"/>
                </a:lnTo>
                <a:cubicBezTo>
                  <a:pt x="929" y="5930"/>
                  <a:pt x="798" y="5585"/>
                  <a:pt x="762" y="5299"/>
                </a:cubicBezTo>
                <a:lnTo>
                  <a:pt x="393" y="1549"/>
                </a:lnTo>
                <a:lnTo>
                  <a:pt x="1512" y="1549"/>
                </a:lnTo>
                <a:cubicBezTo>
                  <a:pt x="1595" y="1549"/>
                  <a:pt x="1667" y="1465"/>
                  <a:pt x="1667" y="1382"/>
                </a:cubicBezTo>
                <a:cubicBezTo>
                  <a:pt x="1667" y="1287"/>
                  <a:pt x="1595" y="1215"/>
                  <a:pt x="1512" y="1215"/>
                </a:cubicBezTo>
                <a:lnTo>
                  <a:pt x="357" y="1215"/>
                </a:lnTo>
                <a:lnTo>
                  <a:pt x="321" y="810"/>
                </a:lnTo>
                <a:cubicBezTo>
                  <a:pt x="298" y="691"/>
                  <a:pt x="345" y="572"/>
                  <a:pt x="417" y="489"/>
                </a:cubicBezTo>
                <a:cubicBezTo>
                  <a:pt x="500" y="394"/>
                  <a:pt x="619" y="358"/>
                  <a:pt x="738" y="358"/>
                </a:cubicBezTo>
                <a:close/>
                <a:moveTo>
                  <a:pt x="4370" y="6263"/>
                </a:moveTo>
                <a:lnTo>
                  <a:pt x="4370" y="6549"/>
                </a:lnTo>
                <a:cubicBezTo>
                  <a:pt x="4370" y="6716"/>
                  <a:pt x="4227" y="6859"/>
                  <a:pt x="4048" y="6859"/>
                </a:cubicBezTo>
                <a:lnTo>
                  <a:pt x="2203" y="6859"/>
                </a:lnTo>
                <a:cubicBezTo>
                  <a:pt x="2060" y="6859"/>
                  <a:pt x="1905" y="6716"/>
                  <a:pt x="1905" y="6549"/>
                </a:cubicBezTo>
                <a:lnTo>
                  <a:pt x="1905" y="6263"/>
                </a:lnTo>
                <a:close/>
                <a:moveTo>
                  <a:pt x="762" y="1"/>
                </a:moveTo>
                <a:cubicBezTo>
                  <a:pt x="548" y="1"/>
                  <a:pt x="345" y="84"/>
                  <a:pt x="214" y="251"/>
                </a:cubicBezTo>
                <a:cubicBezTo>
                  <a:pt x="60" y="417"/>
                  <a:pt x="0" y="620"/>
                  <a:pt x="24" y="834"/>
                </a:cubicBezTo>
                <a:lnTo>
                  <a:pt x="464" y="5311"/>
                </a:lnTo>
                <a:cubicBezTo>
                  <a:pt x="512" y="5716"/>
                  <a:pt x="738" y="6168"/>
                  <a:pt x="1607" y="6252"/>
                </a:cubicBezTo>
                <a:lnTo>
                  <a:pt x="1607" y="6525"/>
                </a:lnTo>
                <a:cubicBezTo>
                  <a:pt x="1607" y="6871"/>
                  <a:pt x="1893" y="7168"/>
                  <a:pt x="2250" y="7168"/>
                </a:cubicBezTo>
                <a:lnTo>
                  <a:pt x="3012" y="7168"/>
                </a:lnTo>
                <a:lnTo>
                  <a:pt x="3012" y="8966"/>
                </a:lnTo>
                <a:cubicBezTo>
                  <a:pt x="3012" y="10181"/>
                  <a:pt x="3989" y="11169"/>
                  <a:pt x="5215" y="11169"/>
                </a:cubicBezTo>
                <a:lnTo>
                  <a:pt x="7203" y="11169"/>
                </a:lnTo>
                <a:cubicBezTo>
                  <a:pt x="8406" y="11169"/>
                  <a:pt x="9406" y="10192"/>
                  <a:pt x="9406" y="8966"/>
                </a:cubicBezTo>
                <a:lnTo>
                  <a:pt x="9406" y="5668"/>
                </a:lnTo>
                <a:lnTo>
                  <a:pt x="9680" y="5668"/>
                </a:lnTo>
                <a:cubicBezTo>
                  <a:pt x="9930" y="5668"/>
                  <a:pt x="10132" y="5454"/>
                  <a:pt x="10132" y="5204"/>
                </a:cubicBezTo>
                <a:lnTo>
                  <a:pt x="10132" y="2894"/>
                </a:lnTo>
                <a:cubicBezTo>
                  <a:pt x="10073" y="2656"/>
                  <a:pt x="9882" y="2453"/>
                  <a:pt x="9632" y="2453"/>
                </a:cubicBezTo>
                <a:lnTo>
                  <a:pt x="9406" y="2453"/>
                </a:lnTo>
                <a:lnTo>
                  <a:pt x="9406" y="1763"/>
                </a:lnTo>
                <a:cubicBezTo>
                  <a:pt x="9406" y="1680"/>
                  <a:pt x="9335" y="1608"/>
                  <a:pt x="9251" y="1608"/>
                </a:cubicBezTo>
                <a:cubicBezTo>
                  <a:pt x="9156" y="1608"/>
                  <a:pt x="9084" y="1680"/>
                  <a:pt x="9084" y="1763"/>
                </a:cubicBezTo>
                <a:lnTo>
                  <a:pt x="9084" y="2453"/>
                </a:lnTo>
                <a:lnTo>
                  <a:pt x="8858" y="2453"/>
                </a:lnTo>
                <a:cubicBezTo>
                  <a:pt x="8608" y="2453"/>
                  <a:pt x="8394" y="2656"/>
                  <a:pt x="8394" y="2918"/>
                </a:cubicBezTo>
                <a:lnTo>
                  <a:pt x="8394" y="3549"/>
                </a:lnTo>
                <a:cubicBezTo>
                  <a:pt x="8394" y="3644"/>
                  <a:pt x="8477" y="3716"/>
                  <a:pt x="8561" y="3716"/>
                </a:cubicBezTo>
                <a:cubicBezTo>
                  <a:pt x="8656" y="3716"/>
                  <a:pt x="8727" y="3644"/>
                  <a:pt x="8727" y="3549"/>
                </a:cubicBezTo>
                <a:lnTo>
                  <a:pt x="8727" y="2918"/>
                </a:lnTo>
                <a:cubicBezTo>
                  <a:pt x="8727" y="2846"/>
                  <a:pt x="8787" y="2787"/>
                  <a:pt x="8858" y="2787"/>
                </a:cubicBezTo>
                <a:lnTo>
                  <a:pt x="9632" y="2787"/>
                </a:lnTo>
                <a:cubicBezTo>
                  <a:pt x="9704" y="2787"/>
                  <a:pt x="9763" y="2846"/>
                  <a:pt x="9763" y="2918"/>
                </a:cubicBezTo>
                <a:lnTo>
                  <a:pt x="9763" y="5228"/>
                </a:lnTo>
                <a:cubicBezTo>
                  <a:pt x="9763" y="5299"/>
                  <a:pt x="9704" y="5359"/>
                  <a:pt x="9632" y="5359"/>
                </a:cubicBezTo>
                <a:lnTo>
                  <a:pt x="8858" y="5359"/>
                </a:lnTo>
                <a:cubicBezTo>
                  <a:pt x="8787" y="5359"/>
                  <a:pt x="8727" y="5299"/>
                  <a:pt x="8727" y="5228"/>
                </a:cubicBezTo>
                <a:lnTo>
                  <a:pt x="8727" y="4251"/>
                </a:lnTo>
                <a:cubicBezTo>
                  <a:pt x="8727" y="4168"/>
                  <a:pt x="8656" y="4097"/>
                  <a:pt x="8561" y="4097"/>
                </a:cubicBezTo>
                <a:cubicBezTo>
                  <a:pt x="8477" y="4097"/>
                  <a:pt x="8394" y="4168"/>
                  <a:pt x="8394" y="4251"/>
                </a:cubicBezTo>
                <a:lnTo>
                  <a:pt x="8394" y="5228"/>
                </a:lnTo>
                <a:cubicBezTo>
                  <a:pt x="8394" y="5478"/>
                  <a:pt x="8608" y="5680"/>
                  <a:pt x="8858" y="5680"/>
                </a:cubicBezTo>
                <a:lnTo>
                  <a:pt x="9049" y="5680"/>
                </a:lnTo>
                <a:lnTo>
                  <a:pt x="9049" y="8990"/>
                </a:lnTo>
                <a:cubicBezTo>
                  <a:pt x="9049" y="10014"/>
                  <a:pt x="8215" y="10859"/>
                  <a:pt x="7179" y="10859"/>
                </a:cubicBezTo>
                <a:lnTo>
                  <a:pt x="5179" y="10859"/>
                </a:lnTo>
                <a:cubicBezTo>
                  <a:pt x="4155" y="10859"/>
                  <a:pt x="3310" y="10026"/>
                  <a:pt x="3310" y="8990"/>
                </a:cubicBezTo>
                <a:lnTo>
                  <a:pt x="3310" y="7192"/>
                </a:lnTo>
                <a:lnTo>
                  <a:pt x="4072" y="7192"/>
                </a:lnTo>
                <a:cubicBezTo>
                  <a:pt x="4405" y="7192"/>
                  <a:pt x="4703" y="6906"/>
                  <a:pt x="4703" y="6549"/>
                </a:cubicBezTo>
                <a:lnTo>
                  <a:pt x="4703" y="6263"/>
                </a:lnTo>
                <a:cubicBezTo>
                  <a:pt x="5572" y="6204"/>
                  <a:pt x="5810" y="5728"/>
                  <a:pt x="5858" y="5323"/>
                </a:cubicBezTo>
                <a:lnTo>
                  <a:pt x="5941" y="4478"/>
                </a:lnTo>
                <a:lnTo>
                  <a:pt x="6013" y="3704"/>
                </a:lnTo>
                <a:lnTo>
                  <a:pt x="6096" y="2930"/>
                </a:lnTo>
                <a:lnTo>
                  <a:pt x="6239" y="1382"/>
                </a:lnTo>
                <a:lnTo>
                  <a:pt x="6298" y="834"/>
                </a:lnTo>
                <a:cubicBezTo>
                  <a:pt x="6310" y="620"/>
                  <a:pt x="6251" y="417"/>
                  <a:pt x="6108" y="251"/>
                </a:cubicBezTo>
                <a:cubicBezTo>
                  <a:pt x="5953" y="84"/>
                  <a:pt x="5763" y="1"/>
                  <a:pt x="5560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9" name="Google Shape;9615;p60">
            <a:extLst>
              <a:ext uri="{FF2B5EF4-FFF2-40B4-BE49-F238E27FC236}">
                <a16:creationId xmlns:a16="http://schemas.microsoft.com/office/drawing/2014/main" id="{6D11DA61-11A5-3F1B-3DFF-89C1BB9C9027}"/>
              </a:ext>
            </a:extLst>
          </p:cNvPr>
          <p:cNvGrpSpPr/>
          <p:nvPr/>
        </p:nvGrpSpPr>
        <p:grpSpPr>
          <a:xfrm>
            <a:off x="8007400" y="2721278"/>
            <a:ext cx="285230" cy="355597"/>
            <a:chOff x="8007400" y="2902278"/>
            <a:chExt cx="285230" cy="35559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80" name="Google Shape;9616;p60">
              <a:extLst>
                <a:ext uri="{FF2B5EF4-FFF2-40B4-BE49-F238E27FC236}">
                  <a16:creationId xmlns:a16="http://schemas.microsoft.com/office/drawing/2014/main" id="{C6646F25-2E17-2BC1-2A22-513CFB90FC95}"/>
                </a:ext>
              </a:extLst>
            </p:cNvPr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9617;p60">
              <a:extLst>
                <a:ext uri="{FF2B5EF4-FFF2-40B4-BE49-F238E27FC236}">
                  <a16:creationId xmlns:a16="http://schemas.microsoft.com/office/drawing/2014/main" id="{ACF6F968-8CF8-0EA9-8E9F-6DE225B31430}"/>
                </a:ext>
              </a:extLst>
            </p:cNvPr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2" name="Google Shape;9618;p60">
            <a:extLst>
              <a:ext uri="{FF2B5EF4-FFF2-40B4-BE49-F238E27FC236}">
                <a16:creationId xmlns:a16="http://schemas.microsoft.com/office/drawing/2014/main" id="{D71D1B08-AB80-182C-D8DC-4890954E93C4}"/>
              </a:ext>
            </a:extLst>
          </p:cNvPr>
          <p:cNvGrpSpPr/>
          <p:nvPr/>
        </p:nvGrpSpPr>
        <p:grpSpPr>
          <a:xfrm>
            <a:off x="6219124" y="2721788"/>
            <a:ext cx="318231" cy="355470"/>
            <a:chOff x="6219124" y="2902788"/>
            <a:chExt cx="318231" cy="35547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83" name="Google Shape;9619;p60">
              <a:extLst>
                <a:ext uri="{FF2B5EF4-FFF2-40B4-BE49-F238E27FC236}">
                  <a16:creationId xmlns:a16="http://schemas.microsoft.com/office/drawing/2014/main" id="{A3CA7368-928D-18A1-58D8-6A02F0EF7CAF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9620;p60">
              <a:extLst>
                <a:ext uri="{FF2B5EF4-FFF2-40B4-BE49-F238E27FC236}">
                  <a16:creationId xmlns:a16="http://schemas.microsoft.com/office/drawing/2014/main" id="{DCA7E0D0-A585-5157-41CF-AE92C9952CA4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9621;p60">
              <a:extLst>
                <a:ext uri="{FF2B5EF4-FFF2-40B4-BE49-F238E27FC236}">
                  <a16:creationId xmlns:a16="http://schemas.microsoft.com/office/drawing/2014/main" id="{1CF37494-16EA-8D7C-B2C8-81AA67041BC8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" name="Google Shape;9622;p60">
            <a:extLst>
              <a:ext uri="{FF2B5EF4-FFF2-40B4-BE49-F238E27FC236}">
                <a16:creationId xmlns:a16="http://schemas.microsoft.com/office/drawing/2014/main" id="{BF231E13-D127-98D1-F028-E7B64F7E84B9}"/>
              </a:ext>
            </a:extLst>
          </p:cNvPr>
          <p:cNvGrpSpPr/>
          <p:nvPr/>
        </p:nvGrpSpPr>
        <p:grpSpPr>
          <a:xfrm>
            <a:off x="4969421" y="2721852"/>
            <a:ext cx="185109" cy="355406"/>
            <a:chOff x="4969421" y="2902852"/>
            <a:chExt cx="185109" cy="35540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87" name="Google Shape;9623;p60">
              <a:extLst>
                <a:ext uri="{FF2B5EF4-FFF2-40B4-BE49-F238E27FC236}">
                  <a16:creationId xmlns:a16="http://schemas.microsoft.com/office/drawing/2014/main" id="{ED7FAD17-1C66-AABA-3B37-A1E5A5A8A241}"/>
                </a:ext>
              </a:extLst>
            </p:cNvPr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9624;p60">
              <a:extLst>
                <a:ext uri="{FF2B5EF4-FFF2-40B4-BE49-F238E27FC236}">
                  <a16:creationId xmlns:a16="http://schemas.microsoft.com/office/drawing/2014/main" id="{A54A38DB-7342-5C5F-580C-1D86271B20E6}"/>
                </a:ext>
              </a:extLst>
            </p:cNvPr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9625;p60">
              <a:extLst>
                <a:ext uri="{FF2B5EF4-FFF2-40B4-BE49-F238E27FC236}">
                  <a16:creationId xmlns:a16="http://schemas.microsoft.com/office/drawing/2014/main" id="{3CECF3D9-A5DA-9298-D34E-3097D0D524E3}"/>
                </a:ext>
              </a:extLst>
            </p:cNvPr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9626;p60">
              <a:extLst>
                <a:ext uri="{FF2B5EF4-FFF2-40B4-BE49-F238E27FC236}">
                  <a16:creationId xmlns:a16="http://schemas.microsoft.com/office/drawing/2014/main" id="{00E4B9FC-AE6C-0248-5D31-947161994DB3}"/>
                </a:ext>
              </a:extLst>
            </p:cNvPr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9627;p60">
              <a:extLst>
                <a:ext uri="{FF2B5EF4-FFF2-40B4-BE49-F238E27FC236}">
                  <a16:creationId xmlns:a16="http://schemas.microsoft.com/office/drawing/2014/main" id="{8680FCEE-3C70-54C3-0167-BEE0521720E3}"/>
                </a:ext>
              </a:extLst>
            </p:cNvPr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9628;p60">
              <a:extLst>
                <a:ext uri="{FF2B5EF4-FFF2-40B4-BE49-F238E27FC236}">
                  <a16:creationId xmlns:a16="http://schemas.microsoft.com/office/drawing/2014/main" id="{FF5152F4-BDA6-F7A0-47CF-1138A8C5A0BF}"/>
                </a:ext>
              </a:extLst>
            </p:cNvPr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3" name="Google Shape;9629;p60">
            <a:extLst>
              <a:ext uri="{FF2B5EF4-FFF2-40B4-BE49-F238E27FC236}">
                <a16:creationId xmlns:a16="http://schemas.microsoft.com/office/drawing/2014/main" id="{3A085243-1C98-CFF7-7030-641AEF7E7056}"/>
              </a:ext>
            </a:extLst>
          </p:cNvPr>
          <p:cNvSpPr/>
          <p:nvPr/>
        </p:nvSpPr>
        <p:spPr>
          <a:xfrm>
            <a:off x="7574555" y="2722043"/>
            <a:ext cx="303387" cy="355597"/>
          </a:xfrm>
          <a:custGeom>
            <a:avLst/>
            <a:gdLst/>
            <a:ahLst/>
            <a:cxnLst/>
            <a:rect l="l" t="t" r="r" b="b"/>
            <a:pathLst>
              <a:path w="9524" h="11163" extrusionOk="0">
                <a:moveTo>
                  <a:pt x="4791" y="3888"/>
                </a:moveTo>
                <a:cubicBezTo>
                  <a:pt x="5165" y="3888"/>
                  <a:pt x="5540" y="3936"/>
                  <a:pt x="5909" y="4031"/>
                </a:cubicBezTo>
                <a:lnTo>
                  <a:pt x="5909" y="4543"/>
                </a:lnTo>
                <a:cubicBezTo>
                  <a:pt x="5540" y="4442"/>
                  <a:pt x="5168" y="4391"/>
                  <a:pt x="4796" y="4391"/>
                </a:cubicBezTo>
                <a:cubicBezTo>
                  <a:pt x="4423" y="4391"/>
                  <a:pt x="4051" y="4442"/>
                  <a:pt x="3682" y="4543"/>
                </a:cubicBezTo>
                <a:lnTo>
                  <a:pt x="3682" y="4031"/>
                </a:lnTo>
                <a:cubicBezTo>
                  <a:pt x="4045" y="3936"/>
                  <a:pt x="4418" y="3888"/>
                  <a:pt x="4791" y="3888"/>
                </a:cubicBezTo>
                <a:close/>
                <a:moveTo>
                  <a:pt x="4778" y="4724"/>
                </a:moveTo>
                <a:cubicBezTo>
                  <a:pt x="5150" y="4724"/>
                  <a:pt x="5522" y="4775"/>
                  <a:pt x="5897" y="4876"/>
                </a:cubicBezTo>
                <a:lnTo>
                  <a:pt x="5897" y="5305"/>
                </a:lnTo>
                <a:cubicBezTo>
                  <a:pt x="5522" y="5210"/>
                  <a:pt x="5150" y="5162"/>
                  <a:pt x="4778" y="5162"/>
                </a:cubicBezTo>
                <a:cubicBezTo>
                  <a:pt x="4406" y="5162"/>
                  <a:pt x="4034" y="5210"/>
                  <a:pt x="3659" y="5305"/>
                </a:cubicBezTo>
                <a:lnTo>
                  <a:pt x="3659" y="4876"/>
                </a:lnTo>
                <a:cubicBezTo>
                  <a:pt x="4034" y="4775"/>
                  <a:pt x="4406" y="4724"/>
                  <a:pt x="4778" y="4724"/>
                </a:cubicBezTo>
                <a:close/>
                <a:moveTo>
                  <a:pt x="4778" y="5492"/>
                </a:moveTo>
                <a:cubicBezTo>
                  <a:pt x="5132" y="5492"/>
                  <a:pt x="5486" y="5537"/>
                  <a:pt x="5837" y="5626"/>
                </a:cubicBezTo>
                <a:cubicBezTo>
                  <a:pt x="5778" y="5698"/>
                  <a:pt x="5706" y="5769"/>
                  <a:pt x="5611" y="5852"/>
                </a:cubicBezTo>
                <a:cubicBezTo>
                  <a:pt x="5325" y="6091"/>
                  <a:pt x="5052" y="6186"/>
                  <a:pt x="4778" y="6186"/>
                </a:cubicBezTo>
                <a:cubicBezTo>
                  <a:pt x="4516" y="6186"/>
                  <a:pt x="4230" y="6067"/>
                  <a:pt x="3944" y="5852"/>
                </a:cubicBezTo>
                <a:lnTo>
                  <a:pt x="3932" y="5829"/>
                </a:lnTo>
                <a:cubicBezTo>
                  <a:pt x="3861" y="5769"/>
                  <a:pt x="3801" y="5698"/>
                  <a:pt x="3718" y="5626"/>
                </a:cubicBezTo>
                <a:cubicBezTo>
                  <a:pt x="4069" y="5537"/>
                  <a:pt x="4423" y="5492"/>
                  <a:pt x="4778" y="5492"/>
                </a:cubicBezTo>
                <a:close/>
                <a:moveTo>
                  <a:pt x="4803" y="9277"/>
                </a:moveTo>
                <a:cubicBezTo>
                  <a:pt x="5172" y="9277"/>
                  <a:pt x="5538" y="9411"/>
                  <a:pt x="5909" y="9674"/>
                </a:cubicBezTo>
                <a:lnTo>
                  <a:pt x="5909" y="9901"/>
                </a:lnTo>
                <a:cubicBezTo>
                  <a:pt x="5540" y="9799"/>
                  <a:pt x="5168" y="9749"/>
                  <a:pt x="4796" y="9749"/>
                </a:cubicBezTo>
                <a:cubicBezTo>
                  <a:pt x="4423" y="9749"/>
                  <a:pt x="4051" y="9799"/>
                  <a:pt x="3682" y="9901"/>
                </a:cubicBezTo>
                <a:lnTo>
                  <a:pt x="3682" y="9674"/>
                </a:lnTo>
                <a:cubicBezTo>
                  <a:pt x="4067" y="9408"/>
                  <a:pt x="4437" y="9277"/>
                  <a:pt x="4803" y="9277"/>
                </a:cubicBezTo>
                <a:close/>
                <a:moveTo>
                  <a:pt x="4778" y="10070"/>
                </a:moveTo>
                <a:cubicBezTo>
                  <a:pt x="5150" y="10070"/>
                  <a:pt x="5522" y="10121"/>
                  <a:pt x="5897" y="10222"/>
                </a:cubicBezTo>
                <a:lnTo>
                  <a:pt x="5897" y="10329"/>
                </a:lnTo>
                <a:cubicBezTo>
                  <a:pt x="5909" y="10591"/>
                  <a:pt x="5683" y="10817"/>
                  <a:pt x="5409" y="10817"/>
                </a:cubicBezTo>
                <a:lnTo>
                  <a:pt x="4159" y="10817"/>
                </a:lnTo>
                <a:cubicBezTo>
                  <a:pt x="3885" y="10817"/>
                  <a:pt x="3659" y="10591"/>
                  <a:pt x="3659" y="10329"/>
                </a:cubicBezTo>
                <a:lnTo>
                  <a:pt x="3659" y="10222"/>
                </a:lnTo>
                <a:cubicBezTo>
                  <a:pt x="4034" y="10121"/>
                  <a:pt x="4406" y="10070"/>
                  <a:pt x="4778" y="10070"/>
                </a:cubicBezTo>
                <a:close/>
                <a:moveTo>
                  <a:pt x="6668" y="0"/>
                </a:moveTo>
                <a:cubicBezTo>
                  <a:pt x="6280" y="0"/>
                  <a:pt x="6026" y="240"/>
                  <a:pt x="5956" y="280"/>
                </a:cubicBezTo>
                <a:cubicBezTo>
                  <a:pt x="5599" y="513"/>
                  <a:pt x="5188" y="629"/>
                  <a:pt x="4778" y="629"/>
                </a:cubicBezTo>
                <a:cubicBezTo>
                  <a:pt x="4367" y="629"/>
                  <a:pt x="3956" y="513"/>
                  <a:pt x="3599" y="280"/>
                </a:cubicBezTo>
                <a:lnTo>
                  <a:pt x="3408" y="161"/>
                </a:lnTo>
                <a:cubicBezTo>
                  <a:pt x="3245" y="55"/>
                  <a:pt x="3064" y="5"/>
                  <a:pt x="2885" y="5"/>
                </a:cubicBezTo>
                <a:cubicBezTo>
                  <a:pt x="2545" y="5"/>
                  <a:pt x="2215" y="186"/>
                  <a:pt x="2027" y="507"/>
                </a:cubicBezTo>
                <a:lnTo>
                  <a:pt x="1599" y="1292"/>
                </a:lnTo>
                <a:cubicBezTo>
                  <a:pt x="1337" y="1769"/>
                  <a:pt x="1503" y="2352"/>
                  <a:pt x="1980" y="2602"/>
                </a:cubicBezTo>
                <a:lnTo>
                  <a:pt x="2944" y="3138"/>
                </a:lnTo>
                <a:cubicBezTo>
                  <a:pt x="3182" y="3269"/>
                  <a:pt x="3325" y="3507"/>
                  <a:pt x="3325" y="3781"/>
                </a:cubicBezTo>
                <a:lnTo>
                  <a:pt x="3325" y="5162"/>
                </a:lnTo>
                <a:cubicBezTo>
                  <a:pt x="3063" y="4805"/>
                  <a:pt x="2813" y="4376"/>
                  <a:pt x="2551" y="3840"/>
                </a:cubicBezTo>
                <a:cubicBezTo>
                  <a:pt x="2299" y="3327"/>
                  <a:pt x="1836" y="3098"/>
                  <a:pt x="1377" y="3098"/>
                </a:cubicBezTo>
                <a:cubicBezTo>
                  <a:pt x="685" y="3098"/>
                  <a:pt x="1" y="3616"/>
                  <a:pt x="51" y="4459"/>
                </a:cubicBezTo>
                <a:cubicBezTo>
                  <a:pt x="51" y="4507"/>
                  <a:pt x="51" y="4543"/>
                  <a:pt x="63" y="4578"/>
                </a:cubicBezTo>
                <a:cubicBezTo>
                  <a:pt x="134" y="5198"/>
                  <a:pt x="218" y="5817"/>
                  <a:pt x="325" y="6388"/>
                </a:cubicBezTo>
                <a:cubicBezTo>
                  <a:pt x="336" y="6464"/>
                  <a:pt x="416" y="6521"/>
                  <a:pt x="494" y="6521"/>
                </a:cubicBezTo>
                <a:cubicBezTo>
                  <a:pt x="501" y="6521"/>
                  <a:pt x="508" y="6520"/>
                  <a:pt x="515" y="6519"/>
                </a:cubicBezTo>
                <a:cubicBezTo>
                  <a:pt x="611" y="6495"/>
                  <a:pt x="670" y="6412"/>
                  <a:pt x="658" y="6329"/>
                </a:cubicBezTo>
                <a:cubicBezTo>
                  <a:pt x="551" y="5769"/>
                  <a:pt x="468" y="5150"/>
                  <a:pt x="384" y="4543"/>
                </a:cubicBezTo>
                <a:lnTo>
                  <a:pt x="384" y="4448"/>
                </a:lnTo>
                <a:cubicBezTo>
                  <a:pt x="349" y="3807"/>
                  <a:pt x="862" y="3421"/>
                  <a:pt x="1380" y="3421"/>
                </a:cubicBezTo>
                <a:cubicBezTo>
                  <a:pt x="1729" y="3421"/>
                  <a:pt x="2079" y="3595"/>
                  <a:pt x="2265" y="3983"/>
                </a:cubicBezTo>
                <a:cubicBezTo>
                  <a:pt x="3081" y="5674"/>
                  <a:pt x="3926" y="6519"/>
                  <a:pt x="4772" y="6519"/>
                </a:cubicBezTo>
                <a:cubicBezTo>
                  <a:pt x="5617" y="6519"/>
                  <a:pt x="6462" y="5674"/>
                  <a:pt x="7278" y="3983"/>
                </a:cubicBezTo>
                <a:cubicBezTo>
                  <a:pt x="7466" y="3603"/>
                  <a:pt x="7818" y="3428"/>
                  <a:pt x="8167" y="3428"/>
                </a:cubicBezTo>
                <a:cubicBezTo>
                  <a:pt x="8703" y="3428"/>
                  <a:pt x="9229" y="3841"/>
                  <a:pt x="9135" y="4555"/>
                </a:cubicBezTo>
                <a:cubicBezTo>
                  <a:pt x="9004" y="5757"/>
                  <a:pt x="8623" y="8198"/>
                  <a:pt x="8052" y="9258"/>
                </a:cubicBezTo>
                <a:cubicBezTo>
                  <a:pt x="7840" y="9638"/>
                  <a:pt x="7443" y="9848"/>
                  <a:pt x="7039" y="9848"/>
                </a:cubicBezTo>
                <a:cubicBezTo>
                  <a:pt x="6786" y="9848"/>
                  <a:pt x="6529" y="9765"/>
                  <a:pt x="6314" y="9591"/>
                </a:cubicBezTo>
                <a:cubicBezTo>
                  <a:pt x="6254" y="9555"/>
                  <a:pt x="5921" y="9329"/>
                  <a:pt x="5861" y="9281"/>
                </a:cubicBezTo>
                <a:cubicBezTo>
                  <a:pt x="5493" y="9072"/>
                  <a:pt x="5125" y="8962"/>
                  <a:pt x="4752" y="8962"/>
                </a:cubicBezTo>
                <a:cubicBezTo>
                  <a:pt x="4340" y="8962"/>
                  <a:pt x="3923" y="9096"/>
                  <a:pt x="3492" y="9377"/>
                </a:cubicBezTo>
                <a:cubicBezTo>
                  <a:pt x="3480" y="9389"/>
                  <a:pt x="3230" y="9567"/>
                  <a:pt x="3218" y="9579"/>
                </a:cubicBezTo>
                <a:cubicBezTo>
                  <a:pt x="2982" y="9768"/>
                  <a:pt x="2715" y="9875"/>
                  <a:pt x="2442" y="9875"/>
                </a:cubicBezTo>
                <a:cubicBezTo>
                  <a:pt x="2372" y="9875"/>
                  <a:pt x="2301" y="9868"/>
                  <a:pt x="2230" y="9853"/>
                </a:cubicBezTo>
                <a:cubicBezTo>
                  <a:pt x="1908" y="9793"/>
                  <a:pt x="1634" y="9579"/>
                  <a:pt x="1456" y="9258"/>
                </a:cubicBezTo>
                <a:cubicBezTo>
                  <a:pt x="1444" y="9222"/>
                  <a:pt x="1432" y="9198"/>
                  <a:pt x="1408" y="9174"/>
                </a:cubicBezTo>
                <a:cubicBezTo>
                  <a:pt x="1194" y="8686"/>
                  <a:pt x="980" y="8007"/>
                  <a:pt x="789" y="7174"/>
                </a:cubicBezTo>
                <a:cubicBezTo>
                  <a:pt x="780" y="7098"/>
                  <a:pt x="717" y="7044"/>
                  <a:pt x="649" y="7044"/>
                </a:cubicBezTo>
                <a:cubicBezTo>
                  <a:pt x="632" y="7044"/>
                  <a:pt x="615" y="7048"/>
                  <a:pt x="599" y="7055"/>
                </a:cubicBezTo>
                <a:cubicBezTo>
                  <a:pt x="503" y="7067"/>
                  <a:pt x="444" y="7150"/>
                  <a:pt x="480" y="7245"/>
                </a:cubicBezTo>
                <a:cubicBezTo>
                  <a:pt x="670" y="8127"/>
                  <a:pt x="884" y="8817"/>
                  <a:pt x="1134" y="9329"/>
                </a:cubicBezTo>
                <a:lnTo>
                  <a:pt x="1182" y="9412"/>
                </a:lnTo>
                <a:cubicBezTo>
                  <a:pt x="1396" y="9817"/>
                  <a:pt x="1742" y="10091"/>
                  <a:pt x="2170" y="10174"/>
                </a:cubicBezTo>
                <a:cubicBezTo>
                  <a:pt x="2265" y="10186"/>
                  <a:pt x="2349" y="10210"/>
                  <a:pt x="2444" y="10210"/>
                </a:cubicBezTo>
                <a:cubicBezTo>
                  <a:pt x="2742" y="10210"/>
                  <a:pt x="3039" y="10103"/>
                  <a:pt x="3301" y="9924"/>
                </a:cubicBezTo>
                <a:lnTo>
                  <a:pt x="3301" y="10341"/>
                </a:lnTo>
                <a:cubicBezTo>
                  <a:pt x="3301" y="10805"/>
                  <a:pt x="3670" y="11163"/>
                  <a:pt x="4123" y="11163"/>
                </a:cubicBezTo>
                <a:lnTo>
                  <a:pt x="5373" y="11163"/>
                </a:lnTo>
                <a:cubicBezTo>
                  <a:pt x="5837" y="11163"/>
                  <a:pt x="6195" y="10782"/>
                  <a:pt x="6195" y="10341"/>
                </a:cubicBezTo>
                <a:lnTo>
                  <a:pt x="6195" y="9924"/>
                </a:lnTo>
                <a:cubicBezTo>
                  <a:pt x="6454" y="10105"/>
                  <a:pt x="6745" y="10191"/>
                  <a:pt x="7032" y="10191"/>
                </a:cubicBezTo>
                <a:cubicBezTo>
                  <a:pt x="7576" y="10191"/>
                  <a:pt x="8104" y="9883"/>
                  <a:pt x="8361" y="9329"/>
                </a:cubicBezTo>
                <a:cubicBezTo>
                  <a:pt x="9016" y="7912"/>
                  <a:pt x="9421" y="5067"/>
                  <a:pt x="9445" y="4495"/>
                </a:cubicBezTo>
                <a:cubicBezTo>
                  <a:pt x="9524" y="3627"/>
                  <a:pt x="8846" y="3100"/>
                  <a:pt x="8157" y="3100"/>
                </a:cubicBezTo>
                <a:cubicBezTo>
                  <a:pt x="7702" y="3100"/>
                  <a:pt x="7243" y="3329"/>
                  <a:pt x="6992" y="3840"/>
                </a:cubicBezTo>
                <a:cubicBezTo>
                  <a:pt x="6742" y="4376"/>
                  <a:pt x="6480" y="4805"/>
                  <a:pt x="6218" y="5162"/>
                </a:cubicBezTo>
                <a:lnTo>
                  <a:pt x="6218" y="3781"/>
                </a:lnTo>
                <a:cubicBezTo>
                  <a:pt x="6218" y="3507"/>
                  <a:pt x="6373" y="3269"/>
                  <a:pt x="6599" y="3138"/>
                </a:cubicBezTo>
                <a:lnTo>
                  <a:pt x="7564" y="2602"/>
                </a:lnTo>
                <a:cubicBezTo>
                  <a:pt x="8040" y="2352"/>
                  <a:pt x="8207" y="1757"/>
                  <a:pt x="7945" y="1292"/>
                </a:cubicBezTo>
                <a:lnTo>
                  <a:pt x="7885" y="1173"/>
                </a:lnTo>
                <a:cubicBezTo>
                  <a:pt x="7853" y="1124"/>
                  <a:pt x="7797" y="1092"/>
                  <a:pt x="7739" y="1092"/>
                </a:cubicBezTo>
                <a:cubicBezTo>
                  <a:pt x="7712" y="1092"/>
                  <a:pt x="7685" y="1099"/>
                  <a:pt x="7659" y="1114"/>
                </a:cubicBezTo>
                <a:cubicBezTo>
                  <a:pt x="7588" y="1161"/>
                  <a:pt x="7564" y="1269"/>
                  <a:pt x="7599" y="1340"/>
                </a:cubicBezTo>
                <a:lnTo>
                  <a:pt x="7659" y="1459"/>
                </a:lnTo>
                <a:cubicBezTo>
                  <a:pt x="7826" y="1769"/>
                  <a:pt x="7730" y="2162"/>
                  <a:pt x="7409" y="2340"/>
                </a:cubicBezTo>
                <a:lnTo>
                  <a:pt x="6445" y="2876"/>
                </a:lnTo>
                <a:cubicBezTo>
                  <a:pt x="6135" y="3054"/>
                  <a:pt x="5933" y="3364"/>
                  <a:pt x="5909" y="3721"/>
                </a:cubicBezTo>
                <a:cubicBezTo>
                  <a:pt x="5534" y="3626"/>
                  <a:pt x="5159" y="3578"/>
                  <a:pt x="4782" y="3578"/>
                </a:cubicBezTo>
                <a:cubicBezTo>
                  <a:pt x="4406" y="3578"/>
                  <a:pt x="4028" y="3626"/>
                  <a:pt x="3647" y="3721"/>
                </a:cubicBezTo>
                <a:cubicBezTo>
                  <a:pt x="3611" y="3364"/>
                  <a:pt x="3420" y="3031"/>
                  <a:pt x="3111" y="2876"/>
                </a:cubicBezTo>
                <a:lnTo>
                  <a:pt x="2146" y="2340"/>
                </a:lnTo>
                <a:cubicBezTo>
                  <a:pt x="1837" y="2173"/>
                  <a:pt x="1706" y="1769"/>
                  <a:pt x="1884" y="1459"/>
                </a:cubicBezTo>
                <a:lnTo>
                  <a:pt x="2325" y="673"/>
                </a:lnTo>
                <a:cubicBezTo>
                  <a:pt x="2441" y="457"/>
                  <a:pt x="2657" y="336"/>
                  <a:pt x="2879" y="336"/>
                </a:cubicBezTo>
                <a:cubicBezTo>
                  <a:pt x="2999" y="336"/>
                  <a:pt x="3121" y="372"/>
                  <a:pt x="3230" y="447"/>
                </a:cubicBezTo>
                <a:cubicBezTo>
                  <a:pt x="3337" y="495"/>
                  <a:pt x="3873" y="971"/>
                  <a:pt x="4778" y="971"/>
                </a:cubicBezTo>
                <a:cubicBezTo>
                  <a:pt x="5683" y="971"/>
                  <a:pt x="6218" y="495"/>
                  <a:pt x="6326" y="447"/>
                </a:cubicBezTo>
                <a:cubicBezTo>
                  <a:pt x="6434" y="372"/>
                  <a:pt x="6556" y="336"/>
                  <a:pt x="6677" y="336"/>
                </a:cubicBezTo>
                <a:cubicBezTo>
                  <a:pt x="6899" y="336"/>
                  <a:pt x="7115" y="457"/>
                  <a:pt x="7230" y="673"/>
                </a:cubicBezTo>
                <a:cubicBezTo>
                  <a:pt x="7263" y="723"/>
                  <a:pt x="7325" y="749"/>
                  <a:pt x="7383" y="749"/>
                </a:cubicBezTo>
                <a:cubicBezTo>
                  <a:pt x="7409" y="749"/>
                  <a:pt x="7434" y="744"/>
                  <a:pt x="7457" y="733"/>
                </a:cubicBezTo>
                <a:cubicBezTo>
                  <a:pt x="7528" y="685"/>
                  <a:pt x="7564" y="578"/>
                  <a:pt x="7516" y="507"/>
                </a:cubicBezTo>
                <a:cubicBezTo>
                  <a:pt x="7385" y="268"/>
                  <a:pt x="7159" y="102"/>
                  <a:pt x="6909" y="30"/>
                </a:cubicBezTo>
                <a:cubicBezTo>
                  <a:pt x="6824" y="9"/>
                  <a:pt x="6744" y="0"/>
                  <a:pt x="6668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9630;p60">
            <a:extLst>
              <a:ext uri="{FF2B5EF4-FFF2-40B4-BE49-F238E27FC236}">
                <a16:creationId xmlns:a16="http://schemas.microsoft.com/office/drawing/2014/main" id="{F6835004-F0C0-7692-BA14-CBAA9AEC8890}"/>
              </a:ext>
            </a:extLst>
          </p:cNvPr>
          <p:cNvSpPr/>
          <p:nvPr/>
        </p:nvSpPr>
        <p:spPr>
          <a:xfrm>
            <a:off x="7121800" y="2721852"/>
            <a:ext cx="318231" cy="354642"/>
          </a:xfrm>
          <a:custGeom>
            <a:avLst/>
            <a:gdLst/>
            <a:ahLst/>
            <a:cxnLst/>
            <a:rect l="l" t="t" r="r" b="b"/>
            <a:pathLst>
              <a:path w="9990" h="11133" extrusionOk="0">
                <a:moveTo>
                  <a:pt x="3096" y="1"/>
                </a:moveTo>
                <a:cubicBezTo>
                  <a:pt x="1358" y="36"/>
                  <a:pt x="0" y="1656"/>
                  <a:pt x="346" y="3418"/>
                </a:cubicBezTo>
                <a:cubicBezTo>
                  <a:pt x="356" y="3494"/>
                  <a:pt x="437" y="3550"/>
                  <a:pt x="514" y="3550"/>
                </a:cubicBezTo>
                <a:cubicBezTo>
                  <a:pt x="522" y="3550"/>
                  <a:pt x="529" y="3550"/>
                  <a:pt x="536" y="3549"/>
                </a:cubicBezTo>
                <a:cubicBezTo>
                  <a:pt x="631" y="3525"/>
                  <a:pt x="691" y="3441"/>
                  <a:pt x="667" y="3358"/>
                </a:cubicBezTo>
                <a:cubicBezTo>
                  <a:pt x="369" y="1810"/>
                  <a:pt x="1560" y="358"/>
                  <a:pt x="3108" y="334"/>
                </a:cubicBezTo>
                <a:cubicBezTo>
                  <a:pt x="3128" y="333"/>
                  <a:pt x="3148" y="333"/>
                  <a:pt x="3168" y="333"/>
                </a:cubicBezTo>
                <a:cubicBezTo>
                  <a:pt x="3671" y="333"/>
                  <a:pt x="4160" y="476"/>
                  <a:pt x="4572" y="763"/>
                </a:cubicBezTo>
                <a:cubicBezTo>
                  <a:pt x="4745" y="876"/>
                  <a:pt x="4935" y="932"/>
                  <a:pt x="5124" y="932"/>
                </a:cubicBezTo>
                <a:cubicBezTo>
                  <a:pt x="5313" y="932"/>
                  <a:pt x="5501" y="876"/>
                  <a:pt x="5668" y="763"/>
                </a:cubicBezTo>
                <a:cubicBezTo>
                  <a:pt x="6113" y="465"/>
                  <a:pt x="6597" y="331"/>
                  <a:pt x="7070" y="331"/>
                </a:cubicBezTo>
                <a:cubicBezTo>
                  <a:pt x="8393" y="331"/>
                  <a:pt x="9624" y="1384"/>
                  <a:pt x="9632" y="2858"/>
                </a:cubicBezTo>
                <a:cubicBezTo>
                  <a:pt x="9632" y="3477"/>
                  <a:pt x="9406" y="4073"/>
                  <a:pt x="9025" y="4525"/>
                </a:cubicBezTo>
                <a:cubicBezTo>
                  <a:pt x="8370" y="5287"/>
                  <a:pt x="8013" y="6228"/>
                  <a:pt x="8013" y="7192"/>
                </a:cubicBezTo>
                <a:lnTo>
                  <a:pt x="8013" y="8966"/>
                </a:lnTo>
                <a:cubicBezTo>
                  <a:pt x="8013" y="9930"/>
                  <a:pt x="7263" y="10716"/>
                  <a:pt x="6322" y="10811"/>
                </a:cubicBezTo>
                <a:lnTo>
                  <a:pt x="6322" y="8573"/>
                </a:lnTo>
                <a:cubicBezTo>
                  <a:pt x="6322" y="7918"/>
                  <a:pt x="5787" y="7382"/>
                  <a:pt x="5132" y="7382"/>
                </a:cubicBezTo>
                <a:cubicBezTo>
                  <a:pt x="4477" y="7382"/>
                  <a:pt x="3941" y="7918"/>
                  <a:pt x="3941" y="8573"/>
                </a:cubicBezTo>
                <a:lnTo>
                  <a:pt x="3941" y="10811"/>
                </a:lnTo>
                <a:cubicBezTo>
                  <a:pt x="3013" y="10716"/>
                  <a:pt x="2262" y="9930"/>
                  <a:pt x="2262" y="8966"/>
                </a:cubicBezTo>
                <a:lnTo>
                  <a:pt x="2262" y="7192"/>
                </a:lnTo>
                <a:cubicBezTo>
                  <a:pt x="2262" y="6228"/>
                  <a:pt x="1905" y="5275"/>
                  <a:pt x="1250" y="4525"/>
                </a:cubicBezTo>
                <a:cubicBezTo>
                  <a:pt x="1131" y="4394"/>
                  <a:pt x="1048" y="4263"/>
                  <a:pt x="953" y="4096"/>
                </a:cubicBezTo>
                <a:cubicBezTo>
                  <a:pt x="920" y="4047"/>
                  <a:pt x="865" y="4015"/>
                  <a:pt x="807" y="4015"/>
                </a:cubicBezTo>
                <a:cubicBezTo>
                  <a:pt x="780" y="4015"/>
                  <a:pt x="753" y="4022"/>
                  <a:pt x="727" y="4037"/>
                </a:cubicBezTo>
                <a:cubicBezTo>
                  <a:pt x="655" y="4084"/>
                  <a:pt x="631" y="4192"/>
                  <a:pt x="667" y="4263"/>
                </a:cubicBezTo>
                <a:cubicBezTo>
                  <a:pt x="762" y="4430"/>
                  <a:pt x="881" y="4584"/>
                  <a:pt x="1012" y="4739"/>
                </a:cubicBezTo>
                <a:cubicBezTo>
                  <a:pt x="1608" y="5442"/>
                  <a:pt x="1953" y="6299"/>
                  <a:pt x="1953" y="7192"/>
                </a:cubicBezTo>
                <a:lnTo>
                  <a:pt x="1953" y="8966"/>
                </a:lnTo>
                <a:cubicBezTo>
                  <a:pt x="1953" y="10168"/>
                  <a:pt x="2929" y="11133"/>
                  <a:pt x="4120" y="11133"/>
                </a:cubicBezTo>
                <a:cubicBezTo>
                  <a:pt x="4215" y="11133"/>
                  <a:pt x="4286" y="11061"/>
                  <a:pt x="4286" y="10978"/>
                </a:cubicBezTo>
                <a:lnTo>
                  <a:pt x="4286" y="8561"/>
                </a:lnTo>
                <a:cubicBezTo>
                  <a:pt x="4286" y="8085"/>
                  <a:pt x="4679" y="7704"/>
                  <a:pt x="5156" y="7704"/>
                </a:cubicBezTo>
                <a:cubicBezTo>
                  <a:pt x="5632" y="7704"/>
                  <a:pt x="6013" y="8085"/>
                  <a:pt x="6013" y="8561"/>
                </a:cubicBezTo>
                <a:lnTo>
                  <a:pt x="6013" y="10978"/>
                </a:lnTo>
                <a:cubicBezTo>
                  <a:pt x="6013" y="11061"/>
                  <a:pt x="6084" y="11133"/>
                  <a:pt x="6180" y="11133"/>
                </a:cubicBezTo>
                <a:cubicBezTo>
                  <a:pt x="7382" y="11133"/>
                  <a:pt x="8347" y="10157"/>
                  <a:pt x="8347" y="8966"/>
                </a:cubicBezTo>
                <a:lnTo>
                  <a:pt x="8347" y="7192"/>
                </a:lnTo>
                <a:cubicBezTo>
                  <a:pt x="8347" y="6299"/>
                  <a:pt x="8680" y="5442"/>
                  <a:pt x="9287" y="4739"/>
                </a:cubicBezTo>
                <a:cubicBezTo>
                  <a:pt x="9740" y="4215"/>
                  <a:pt x="9990" y="3549"/>
                  <a:pt x="9990" y="2858"/>
                </a:cubicBezTo>
                <a:cubicBezTo>
                  <a:pt x="9955" y="1194"/>
                  <a:pt x="8560" y="7"/>
                  <a:pt x="7072" y="7"/>
                </a:cubicBezTo>
                <a:cubicBezTo>
                  <a:pt x="6537" y="7"/>
                  <a:pt x="5990" y="161"/>
                  <a:pt x="5489" y="501"/>
                </a:cubicBezTo>
                <a:cubicBezTo>
                  <a:pt x="5382" y="572"/>
                  <a:pt x="5257" y="608"/>
                  <a:pt x="5129" y="608"/>
                </a:cubicBezTo>
                <a:cubicBezTo>
                  <a:pt x="5001" y="608"/>
                  <a:pt x="4870" y="572"/>
                  <a:pt x="4751" y="501"/>
                </a:cubicBezTo>
                <a:cubicBezTo>
                  <a:pt x="4263" y="167"/>
                  <a:pt x="3691" y="1"/>
                  <a:pt x="3096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5" name="Google Shape;9631;p60">
            <a:extLst>
              <a:ext uri="{FF2B5EF4-FFF2-40B4-BE49-F238E27FC236}">
                <a16:creationId xmlns:a16="http://schemas.microsoft.com/office/drawing/2014/main" id="{0E96ADBD-F765-BE10-FA3C-AF08FECFEA3A}"/>
              </a:ext>
            </a:extLst>
          </p:cNvPr>
          <p:cNvGrpSpPr/>
          <p:nvPr/>
        </p:nvGrpSpPr>
        <p:grpSpPr>
          <a:xfrm>
            <a:off x="6685259" y="2721852"/>
            <a:ext cx="311414" cy="355406"/>
            <a:chOff x="6685259" y="2902852"/>
            <a:chExt cx="311414" cy="35540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96" name="Google Shape;9632;p60">
              <a:extLst>
                <a:ext uri="{FF2B5EF4-FFF2-40B4-BE49-F238E27FC236}">
                  <a16:creationId xmlns:a16="http://schemas.microsoft.com/office/drawing/2014/main" id="{E3278592-47A0-B09E-BD49-623CC29CC776}"/>
                </a:ext>
              </a:extLst>
            </p:cNvPr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9633;p60">
              <a:extLst>
                <a:ext uri="{FF2B5EF4-FFF2-40B4-BE49-F238E27FC236}">
                  <a16:creationId xmlns:a16="http://schemas.microsoft.com/office/drawing/2014/main" id="{1909D04C-E022-6309-5928-33C8EE8EAAA1}"/>
                </a:ext>
              </a:extLst>
            </p:cNvPr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9634;p60">
              <a:extLst>
                <a:ext uri="{FF2B5EF4-FFF2-40B4-BE49-F238E27FC236}">
                  <a16:creationId xmlns:a16="http://schemas.microsoft.com/office/drawing/2014/main" id="{F820AC82-568B-C4BD-5AF4-DD53B9C2CD00}"/>
                </a:ext>
              </a:extLst>
            </p:cNvPr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9635;p60">
            <a:extLst>
              <a:ext uri="{FF2B5EF4-FFF2-40B4-BE49-F238E27FC236}">
                <a16:creationId xmlns:a16="http://schemas.microsoft.com/office/drawing/2014/main" id="{6233DBD7-DE9C-0C73-2B52-0C46AA384FAA}"/>
              </a:ext>
            </a:extLst>
          </p:cNvPr>
          <p:cNvGrpSpPr/>
          <p:nvPr/>
        </p:nvGrpSpPr>
        <p:grpSpPr>
          <a:xfrm>
            <a:off x="5309250" y="2722170"/>
            <a:ext cx="359579" cy="355852"/>
            <a:chOff x="5309250" y="2903170"/>
            <a:chExt cx="359579" cy="355852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00" name="Google Shape;9636;p60">
              <a:extLst>
                <a:ext uri="{FF2B5EF4-FFF2-40B4-BE49-F238E27FC236}">
                  <a16:creationId xmlns:a16="http://schemas.microsoft.com/office/drawing/2014/main" id="{04DEE719-A50F-FC96-1340-A2B3BD392ED8}"/>
                </a:ext>
              </a:extLst>
            </p:cNvPr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9637;p60">
              <a:extLst>
                <a:ext uri="{FF2B5EF4-FFF2-40B4-BE49-F238E27FC236}">
                  <a16:creationId xmlns:a16="http://schemas.microsoft.com/office/drawing/2014/main" id="{A2CFF2B1-ABB2-DD15-0A71-9C729CE1D28E}"/>
                </a:ext>
              </a:extLst>
            </p:cNvPr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9638;p60">
              <a:extLst>
                <a:ext uri="{FF2B5EF4-FFF2-40B4-BE49-F238E27FC236}">
                  <a16:creationId xmlns:a16="http://schemas.microsoft.com/office/drawing/2014/main" id="{AB4E1F53-33CF-9B79-37CB-BCA18580C2A6}"/>
                </a:ext>
              </a:extLst>
            </p:cNvPr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3" name="Google Shape;9659;p60">
            <a:extLst>
              <a:ext uri="{FF2B5EF4-FFF2-40B4-BE49-F238E27FC236}">
                <a16:creationId xmlns:a16="http://schemas.microsoft.com/office/drawing/2014/main" id="{5BE43237-8870-AEA5-E299-3A8E448507F9}"/>
              </a:ext>
            </a:extLst>
          </p:cNvPr>
          <p:cNvGrpSpPr/>
          <p:nvPr/>
        </p:nvGrpSpPr>
        <p:grpSpPr>
          <a:xfrm>
            <a:off x="6657194" y="2253073"/>
            <a:ext cx="375507" cy="367925"/>
            <a:chOff x="6657194" y="2434073"/>
            <a:chExt cx="375507" cy="36792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04" name="Google Shape;9660;p60">
              <a:extLst>
                <a:ext uri="{FF2B5EF4-FFF2-40B4-BE49-F238E27FC236}">
                  <a16:creationId xmlns:a16="http://schemas.microsoft.com/office/drawing/2014/main" id="{C3127DEE-9DDF-7FDE-99C8-8FDD0801B252}"/>
                </a:ext>
              </a:extLst>
            </p:cNvPr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9661;p60">
              <a:extLst>
                <a:ext uri="{FF2B5EF4-FFF2-40B4-BE49-F238E27FC236}">
                  <a16:creationId xmlns:a16="http://schemas.microsoft.com/office/drawing/2014/main" id="{2A1F2795-EEB7-4CF0-3544-FFBBE5F3B408}"/>
                </a:ext>
              </a:extLst>
            </p:cNvPr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9662;p60">
              <a:extLst>
                <a:ext uri="{FF2B5EF4-FFF2-40B4-BE49-F238E27FC236}">
                  <a16:creationId xmlns:a16="http://schemas.microsoft.com/office/drawing/2014/main" id="{4972F4E6-4898-9602-B90C-30E4C55F3C07}"/>
                </a:ext>
              </a:extLst>
            </p:cNvPr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7" name="Google Shape;9663;p60">
            <a:extLst>
              <a:ext uri="{FF2B5EF4-FFF2-40B4-BE49-F238E27FC236}">
                <a16:creationId xmlns:a16="http://schemas.microsoft.com/office/drawing/2014/main" id="{8C558570-4CD7-BBD4-C8DD-6161EE54AFEF}"/>
              </a:ext>
            </a:extLst>
          </p:cNvPr>
          <p:cNvGrpSpPr/>
          <p:nvPr/>
        </p:nvGrpSpPr>
        <p:grpSpPr>
          <a:xfrm>
            <a:off x="7101317" y="2260655"/>
            <a:ext cx="367925" cy="352380"/>
            <a:chOff x="7101317" y="2441655"/>
            <a:chExt cx="367925" cy="35238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08" name="Google Shape;9664;p60">
              <a:extLst>
                <a:ext uri="{FF2B5EF4-FFF2-40B4-BE49-F238E27FC236}">
                  <a16:creationId xmlns:a16="http://schemas.microsoft.com/office/drawing/2014/main" id="{254F6B96-4C8B-561A-7FD4-4340F2C946DD}"/>
                </a:ext>
              </a:extLst>
            </p:cNvPr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9665;p60">
              <a:extLst>
                <a:ext uri="{FF2B5EF4-FFF2-40B4-BE49-F238E27FC236}">
                  <a16:creationId xmlns:a16="http://schemas.microsoft.com/office/drawing/2014/main" id="{71216734-53F0-9011-378C-60208395B469}"/>
                </a:ext>
              </a:extLst>
            </p:cNvPr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0" name="Google Shape;9666;p60">
            <a:extLst>
              <a:ext uri="{FF2B5EF4-FFF2-40B4-BE49-F238E27FC236}">
                <a16:creationId xmlns:a16="http://schemas.microsoft.com/office/drawing/2014/main" id="{57543CB1-6D2D-47CA-0CB0-7D9E0D3F3307}"/>
              </a:ext>
            </a:extLst>
          </p:cNvPr>
          <p:cNvGrpSpPr/>
          <p:nvPr/>
        </p:nvGrpSpPr>
        <p:grpSpPr>
          <a:xfrm>
            <a:off x="5756399" y="2253456"/>
            <a:ext cx="367925" cy="367161"/>
            <a:chOff x="5756399" y="2434456"/>
            <a:chExt cx="367925" cy="36716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11" name="Google Shape;9667;p60">
              <a:extLst>
                <a:ext uri="{FF2B5EF4-FFF2-40B4-BE49-F238E27FC236}">
                  <a16:creationId xmlns:a16="http://schemas.microsoft.com/office/drawing/2014/main" id="{B6D90E37-B53E-A78C-3209-95EF5199233B}"/>
                </a:ext>
              </a:extLst>
            </p:cNvPr>
            <p:cNvSpPr/>
            <p:nvPr/>
          </p:nvSpPr>
          <p:spPr>
            <a:xfrm>
              <a:off x="5864865" y="2563023"/>
              <a:ext cx="39882" cy="68297"/>
            </a:xfrm>
            <a:custGeom>
              <a:avLst/>
              <a:gdLst/>
              <a:ahLst/>
              <a:cxnLst/>
              <a:rect l="l" t="t" r="r" b="b"/>
              <a:pathLst>
                <a:path w="1252" h="2144" extrusionOk="0">
                  <a:moveTo>
                    <a:pt x="918" y="334"/>
                  </a:moveTo>
                  <a:lnTo>
                    <a:pt x="918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77"/>
                  </a:lnTo>
                  <a:cubicBezTo>
                    <a:pt x="1" y="2072"/>
                    <a:pt x="84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9668;p60">
              <a:extLst>
                <a:ext uri="{FF2B5EF4-FFF2-40B4-BE49-F238E27FC236}">
                  <a16:creationId xmlns:a16="http://schemas.microsoft.com/office/drawing/2014/main" id="{6B2C5CB3-254C-F604-8E63-4970A79E888C}"/>
                </a:ext>
              </a:extLst>
            </p:cNvPr>
            <p:cNvSpPr/>
            <p:nvPr/>
          </p:nvSpPr>
          <p:spPr>
            <a:xfrm>
              <a:off x="5920261" y="2563023"/>
              <a:ext cx="40233" cy="68297"/>
            </a:xfrm>
            <a:custGeom>
              <a:avLst/>
              <a:gdLst/>
              <a:ahLst/>
              <a:cxnLst/>
              <a:rect l="l" t="t" r="r" b="b"/>
              <a:pathLst>
                <a:path w="1263" h="2144" extrusionOk="0">
                  <a:moveTo>
                    <a:pt x="929" y="334"/>
                  </a:moveTo>
                  <a:lnTo>
                    <a:pt x="929" y="1822"/>
                  </a:lnTo>
                  <a:lnTo>
                    <a:pt x="346" y="1822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84" y="1"/>
                    <a:pt x="12" y="72"/>
                    <a:pt x="12" y="167"/>
                  </a:cubicBezTo>
                  <a:lnTo>
                    <a:pt x="12" y="1977"/>
                  </a:lnTo>
                  <a:cubicBezTo>
                    <a:pt x="0" y="2072"/>
                    <a:pt x="84" y="2144"/>
                    <a:pt x="167" y="2144"/>
                  </a:cubicBezTo>
                  <a:lnTo>
                    <a:pt x="1096" y="2144"/>
                  </a:lnTo>
                  <a:cubicBezTo>
                    <a:pt x="1179" y="2144"/>
                    <a:pt x="1262" y="2072"/>
                    <a:pt x="1262" y="1977"/>
                  </a:cubicBezTo>
                  <a:lnTo>
                    <a:pt x="1262" y="167"/>
                  </a:lnTo>
                  <a:cubicBezTo>
                    <a:pt x="1262" y="72"/>
                    <a:pt x="1179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9669;p60">
              <a:extLst>
                <a:ext uri="{FF2B5EF4-FFF2-40B4-BE49-F238E27FC236}">
                  <a16:creationId xmlns:a16="http://schemas.microsoft.com/office/drawing/2014/main" id="{853DC002-ED74-3024-40C2-525C2B3A122F}"/>
                </a:ext>
              </a:extLst>
            </p:cNvPr>
            <p:cNvSpPr/>
            <p:nvPr/>
          </p:nvSpPr>
          <p:spPr>
            <a:xfrm>
              <a:off x="5790165" y="2646451"/>
              <a:ext cx="39851" cy="68329"/>
            </a:xfrm>
            <a:custGeom>
              <a:avLst/>
              <a:gdLst/>
              <a:ahLst/>
              <a:cxnLst/>
              <a:rect l="l" t="t" r="r" b="b"/>
              <a:pathLst>
                <a:path w="1251" h="2145" extrusionOk="0">
                  <a:moveTo>
                    <a:pt x="917" y="334"/>
                  </a:moveTo>
                  <a:lnTo>
                    <a:pt x="917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977"/>
                  </a:lnTo>
                  <a:cubicBezTo>
                    <a:pt x="0" y="2073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9670;p60">
              <a:extLst>
                <a:ext uri="{FF2B5EF4-FFF2-40B4-BE49-F238E27FC236}">
                  <a16:creationId xmlns:a16="http://schemas.microsoft.com/office/drawing/2014/main" id="{30DC46D3-231F-119C-FED3-31663AB9C0C9}"/>
                </a:ext>
              </a:extLst>
            </p:cNvPr>
            <p:cNvSpPr/>
            <p:nvPr/>
          </p:nvSpPr>
          <p:spPr>
            <a:xfrm>
              <a:off x="6050707" y="2646451"/>
              <a:ext cx="39882" cy="68329"/>
            </a:xfrm>
            <a:custGeom>
              <a:avLst/>
              <a:gdLst/>
              <a:ahLst/>
              <a:cxnLst/>
              <a:rect l="l" t="t" r="r" b="b"/>
              <a:pathLst>
                <a:path w="1252" h="2145" extrusionOk="0">
                  <a:moveTo>
                    <a:pt x="930" y="334"/>
                  </a:moveTo>
                  <a:lnTo>
                    <a:pt x="930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1977"/>
                  </a:lnTo>
                  <a:cubicBezTo>
                    <a:pt x="1" y="2073"/>
                    <a:pt x="72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9671;p60">
              <a:extLst>
                <a:ext uri="{FF2B5EF4-FFF2-40B4-BE49-F238E27FC236}">
                  <a16:creationId xmlns:a16="http://schemas.microsoft.com/office/drawing/2014/main" id="{7695B9E8-AD3A-7981-9A65-4446692C793D}"/>
                </a:ext>
              </a:extLst>
            </p:cNvPr>
            <p:cNvSpPr/>
            <p:nvPr/>
          </p:nvSpPr>
          <p:spPr>
            <a:xfrm>
              <a:off x="5976007" y="2563023"/>
              <a:ext cx="39851" cy="68297"/>
            </a:xfrm>
            <a:custGeom>
              <a:avLst/>
              <a:gdLst/>
              <a:ahLst/>
              <a:cxnLst/>
              <a:rect l="l" t="t" r="r" b="b"/>
              <a:pathLst>
                <a:path w="1251" h="2144" extrusionOk="0">
                  <a:moveTo>
                    <a:pt x="917" y="334"/>
                  </a:moveTo>
                  <a:lnTo>
                    <a:pt x="917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977"/>
                  </a:lnTo>
                  <a:cubicBezTo>
                    <a:pt x="0" y="2072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9672;p60">
              <a:extLst>
                <a:ext uri="{FF2B5EF4-FFF2-40B4-BE49-F238E27FC236}">
                  <a16:creationId xmlns:a16="http://schemas.microsoft.com/office/drawing/2014/main" id="{7C481F86-A297-3888-3E4F-801B368CF49F}"/>
                </a:ext>
              </a:extLst>
            </p:cNvPr>
            <p:cNvSpPr/>
            <p:nvPr/>
          </p:nvSpPr>
          <p:spPr>
            <a:xfrm>
              <a:off x="5919114" y="2453027"/>
              <a:ext cx="42877" cy="43673"/>
            </a:xfrm>
            <a:custGeom>
              <a:avLst/>
              <a:gdLst/>
              <a:ahLst/>
              <a:cxnLst/>
              <a:rect l="l" t="t" r="r" b="b"/>
              <a:pathLst>
                <a:path w="1346" h="1371" extrusionOk="0">
                  <a:moveTo>
                    <a:pt x="679" y="1"/>
                  </a:moveTo>
                  <a:cubicBezTo>
                    <a:pt x="596" y="1"/>
                    <a:pt x="524" y="72"/>
                    <a:pt x="524" y="167"/>
                  </a:cubicBezTo>
                  <a:lnTo>
                    <a:pt x="524" y="525"/>
                  </a:lnTo>
                  <a:lnTo>
                    <a:pt x="167" y="525"/>
                  </a:lnTo>
                  <a:cubicBezTo>
                    <a:pt x="72" y="525"/>
                    <a:pt x="1" y="596"/>
                    <a:pt x="1" y="691"/>
                  </a:cubicBezTo>
                  <a:cubicBezTo>
                    <a:pt x="1" y="775"/>
                    <a:pt x="72" y="846"/>
                    <a:pt x="167" y="846"/>
                  </a:cubicBezTo>
                  <a:lnTo>
                    <a:pt x="524" y="846"/>
                  </a:lnTo>
                  <a:lnTo>
                    <a:pt x="501" y="1203"/>
                  </a:lnTo>
                  <a:cubicBezTo>
                    <a:pt x="501" y="1299"/>
                    <a:pt x="584" y="1370"/>
                    <a:pt x="667" y="1370"/>
                  </a:cubicBezTo>
                  <a:cubicBezTo>
                    <a:pt x="751" y="1370"/>
                    <a:pt x="834" y="1299"/>
                    <a:pt x="834" y="1203"/>
                  </a:cubicBezTo>
                  <a:lnTo>
                    <a:pt x="834" y="846"/>
                  </a:lnTo>
                  <a:lnTo>
                    <a:pt x="1191" y="846"/>
                  </a:lnTo>
                  <a:cubicBezTo>
                    <a:pt x="1274" y="846"/>
                    <a:pt x="1346" y="775"/>
                    <a:pt x="1346" y="691"/>
                  </a:cubicBezTo>
                  <a:cubicBezTo>
                    <a:pt x="1346" y="596"/>
                    <a:pt x="1274" y="525"/>
                    <a:pt x="1191" y="525"/>
                  </a:cubicBezTo>
                  <a:lnTo>
                    <a:pt x="846" y="525"/>
                  </a:lnTo>
                  <a:lnTo>
                    <a:pt x="846" y="167"/>
                  </a:ln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9673;p60">
              <a:extLst>
                <a:ext uri="{FF2B5EF4-FFF2-40B4-BE49-F238E27FC236}">
                  <a16:creationId xmlns:a16="http://schemas.microsoft.com/office/drawing/2014/main" id="{761B03E2-3BC4-D1E2-0A69-5DA6EBBD71DD}"/>
                </a:ext>
              </a:extLst>
            </p:cNvPr>
            <p:cNvSpPr/>
            <p:nvPr/>
          </p:nvSpPr>
          <p:spPr>
            <a:xfrm>
              <a:off x="5756399" y="2434456"/>
              <a:ext cx="367925" cy="367161"/>
            </a:xfrm>
            <a:custGeom>
              <a:avLst/>
              <a:gdLst/>
              <a:ahLst/>
              <a:cxnLst/>
              <a:rect l="l" t="t" r="r" b="b"/>
              <a:pathLst>
                <a:path w="11550" h="11526" extrusionOk="0">
                  <a:moveTo>
                    <a:pt x="7192" y="334"/>
                  </a:moveTo>
                  <a:lnTo>
                    <a:pt x="7192" y="2215"/>
                  </a:lnTo>
                  <a:lnTo>
                    <a:pt x="6287" y="2215"/>
                  </a:lnTo>
                  <a:cubicBezTo>
                    <a:pt x="6192" y="2215"/>
                    <a:pt x="6121" y="2298"/>
                    <a:pt x="6121" y="2382"/>
                  </a:cubicBezTo>
                  <a:cubicBezTo>
                    <a:pt x="6121" y="2477"/>
                    <a:pt x="6192" y="2548"/>
                    <a:pt x="6287" y="2548"/>
                  </a:cubicBezTo>
                  <a:lnTo>
                    <a:pt x="8859" y="2548"/>
                  </a:lnTo>
                  <a:lnTo>
                    <a:pt x="8859" y="2822"/>
                  </a:lnTo>
                  <a:lnTo>
                    <a:pt x="2692" y="2822"/>
                  </a:lnTo>
                  <a:lnTo>
                    <a:pt x="2692" y="2548"/>
                  </a:lnTo>
                  <a:lnTo>
                    <a:pt x="5335" y="2548"/>
                  </a:lnTo>
                  <a:cubicBezTo>
                    <a:pt x="5418" y="2548"/>
                    <a:pt x="5490" y="2477"/>
                    <a:pt x="5490" y="2382"/>
                  </a:cubicBezTo>
                  <a:cubicBezTo>
                    <a:pt x="5490" y="2298"/>
                    <a:pt x="5418" y="2215"/>
                    <a:pt x="5335" y="2215"/>
                  </a:cubicBezTo>
                  <a:lnTo>
                    <a:pt x="4370" y="2215"/>
                  </a:lnTo>
                  <a:lnTo>
                    <a:pt x="4370" y="334"/>
                  </a:lnTo>
                  <a:close/>
                  <a:moveTo>
                    <a:pt x="2787" y="4287"/>
                  </a:moveTo>
                  <a:lnTo>
                    <a:pt x="2787" y="4560"/>
                  </a:lnTo>
                  <a:lnTo>
                    <a:pt x="346" y="4560"/>
                  </a:lnTo>
                  <a:lnTo>
                    <a:pt x="346" y="4287"/>
                  </a:lnTo>
                  <a:close/>
                  <a:moveTo>
                    <a:pt x="7133" y="8037"/>
                  </a:moveTo>
                  <a:lnTo>
                    <a:pt x="7133" y="10537"/>
                  </a:lnTo>
                  <a:lnTo>
                    <a:pt x="5954" y="10537"/>
                  </a:lnTo>
                  <a:lnTo>
                    <a:pt x="5954" y="8037"/>
                  </a:lnTo>
                  <a:close/>
                  <a:moveTo>
                    <a:pt x="8442" y="3156"/>
                  </a:moveTo>
                  <a:lnTo>
                    <a:pt x="8442" y="10537"/>
                  </a:lnTo>
                  <a:lnTo>
                    <a:pt x="7478" y="10537"/>
                  </a:lnTo>
                  <a:lnTo>
                    <a:pt x="7478" y="7859"/>
                  </a:lnTo>
                  <a:cubicBezTo>
                    <a:pt x="7478" y="7775"/>
                    <a:pt x="7395" y="7704"/>
                    <a:pt x="7311" y="7704"/>
                  </a:cubicBezTo>
                  <a:lnTo>
                    <a:pt x="4287" y="7704"/>
                  </a:lnTo>
                  <a:cubicBezTo>
                    <a:pt x="4204" y="7704"/>
                    <a:pt x="4120" y="7775"/>
                    <a:pt x="4120" y="7859"/>
                  </a:cubicBezTo>
                  <a:lnTo>
                    <a:pt x="4120" y="10537"/>
                  </a:lnTo>
                  <a:lnTo>
                    <a:pt x="3156" y="10537"/>
                  </a:lnTo>
                  <a:lnTo>
                    <a:pt x="3132" y="3156"/>
                  </a:lnTo>
                  <a:close/>
                  <a:moveTo>
                    <a:pt x="5609" y="8061"/>
                  </a:moveTo>
                  <a:lnTo>
                    <a:pt x="5609" y="10561"/>
                  </a:lnTo>
                  <a:lnTo>
                    <a:pt x="4442" y="10561"/>
                  </a:lnTo>
                  <a:lnTo>
                    <a:pt x="4442" y="8061"/>
                  </a:lnTo>
                  <a:close/>
                  <a:moveTo>
                    <a:pt x="10966" y="4906"/>
                  </a:moveTo>
                  <a:lnTo>
                    <a:pt x="10966" y="10561"/>
                  </a:lnTo>
                  <a:lnTo>
                    <a:pt x="8764" y="10561"/>
                  </a:lnTo>
                  <a:lnTo>
                    <a:pt x="8764" y="4906"/>
                  </a:lnTo>
                  <a:close/>
                  <a:moveTo>
                    <a:pt x="11205" y="10883"/>
                  </a:moveTo>
                  <a:lnTo>
                    <a:pt x="11205" y="11180"/>
                  </a:lnTo>
                  <a:lnTo>
                    <a:pt x="334" y="11180"/>
                  </a:lnTo>
                  <a:lnTo>
                    <a:pt x="334" y="10883"/>
                  </a:lnTo>
                  <a:close/>
                  <a:moveTo>
                    <a:pt x="4216" y="0"/>
                  </a:moveTo>
                  <a:cubicBezTo>
                    <a:pt x="4120" y="0"/>
                    <a:pt x="4049" y="72"/>
                    <a:pt x="4049" y="167"/>
                  </a:cubicBezTo>
                  <a:lnTo>
                    <a:pt x="4049" y="2239"/>
                  </a:lnTo>
                  <a:lnTo>
                    <a:pt x="2537" y="2239"/>
                  </a:lnTo>
                  <a:cubicBezTo>
                    <a:pt x="2442" y="2239"/>
                    <a:pt x="2370" y="2310"/>
                    <a:pt x="2370" y="2394"/>
                  </a:cubicBezTo>
                  <a:lnTo>
                    <a:pt x="2370" y="3013"/>
                  </a:lnTo>
                  <a:cubicBezTo>
                    <a:pt x="2370" y="3096"/>
                    <a:pt x="2442" y="3179"/>
                    <a:pt x="2537" y="3179"/>
                  </a:cubicBezTo>
                  <a:lnTo>
                    <a:pt x="2787" y="3179"/>
                  </a:lnTo>
                  <a:lnTo>
                    <a:pt x="2787" y="3965"/>
                  </a:lnTo>
                  <a:lnTo>
                    <a:pt x="167" y="3965"/>
                  </a:lnTo>
                  <a:cubicBezTo>
                    <a:pt x="72" y="3965"/>
                    <a:pt x="1" y="4037"/>
                    <a:pt x="1" y="4132"/>
                  </a:cubicBezTo>
                  <a:lnTo>
                    <a:pt x="1" y="4739"/>
                  </a:lnTo>
                  <a:cubicBezTo>
                    <a:pt x="1" y="4822"/>
                    <a:pt x="72" y="4906"/>
                    <a:pt x="167" y="4906"/>
                  </a:cubicBezTo>
                  <a:lnTo>
                    <a:pt x="239" y="4906"/>
                  </a:lnTo>
                  <a:lnTo>
                    <a:pt x="239" y="6013"/>
                  </a:lnTo>
                  <a:cubicBezTo>
                    <a:pt x="239" y="6108"/>
                    <a:pt x="310" y="6180"/>
                    <a:pt x="406" y="6180"/>
                  </a:cubicBezTo>
                  <a:cubicBezTo>
                    <a:pt x="489" y="6180"/>
                    <a:pt x="572" y="6108"/>
                    <a:pt x="572" y="6013"/>
                  </a:cubicBezTo>
                  <a:lnTo>
                    <a:pt x="572" y="4906"/>
                  </a:lnTo>
                  <a:lnTo>
                    <a:pt x="2763" y="4906"/>
                  </a:lnTo>
                  <a:lnTo>
                    <a:pt x="2763" y="10561"/>
                  </a:lnTo>
                  <a:lnTo>
                    <a:pt x="572" y="10561"/>
                  </a:lnTo>
                  <a:lnTo>
                    <a:pt x="572" y="6870"/>
                  </a:lnTo>
                  <a:cubicBezTo>
                    <a:pt x="572" y="6775"/>
                    <a:pt x="489" y="6704"/>
                    <a:pt x="406" y="6704"/>
                  </a:cubicBezTo>
                  <a:cubicBezTo>
                    <a:pt x="310" y="6704"/>
                    <a:pt x="239" y="6775"/>
                    <a:pt x="239" y="6870"/>
                  </a:cubicBezTo>
                  <a:lnTo>
                    <a:pt x="239" y="10561"/>
                  </a:lnTo>
                  <a:lnTo>
                    <a:pt x="167" y="10561"/>
                  </a:lnTo>
                  <a:cubicBezTo>
                    <a:pt x="72" y="10561"/>
                    <a:pt x="1" y="10633"/>
                    <a:pt x="1" y="10716"/>
                  </a:cubicBezTo>
                  <a:lnTo>
                    <a:pt x="1" y="11359"/>
                  </a:lnTo>
                  <a:cubicBezTo>
                    <a:pt x="1" y="11454"/>
                    <a:pt x="72" y="11526"/>
                    <a:pt x="167" y="11526"/>
                  </a:cubicBezTo>
                  <a:lnTo>
                    <a:pt x="11371" y="11526"/>
                  </a:lnTo>
                  <a:cubicBezTo>
                    <a:pt x="11466" y="11526"/>
                    <a:pt x="11538" y="11454"/>
                    <a:pt x="11538" y="11359"/>
                  </a:cubicBezTo>
                  <a:lnTo>
                    <a:pt x="11538" y="10716"/>
                  </a:lnTo>
                  <a:cubicBezTo>
                    <a:pt x="11538" y="10633"/>
                    <a:pt x="11466" y="10561"/>
                    <a:pt x="11371" y="10561"/>
                  </a:cubicBezTo>
                  <a:lnTo>
                    <a:pt x="11300" y="10561"/>
                  </a:lnTo>
                  <a:lnTo>
                    <a:pt x="11300" y="4906"/>
                  </a:lnTo>
                  <a:lnTo>
                    <a:pt x="11383" y="4906"/>
                  </a:lnTo>
                  <a:cubicBezTo>
                    <a:pt x="11478" y="4906"/>
                    <a:pt x="11550" y="4822"/>
                    <a:pt x="11550" y="4739"/>
                  </a:cubicBezTo>
                  <a:lnTo>
                    <a:pt x="11550" y="4132"/>
                  </a:lnTo>
                  <a:cubicBezTo>
                    <a:pt x="11550" y="4037"/>
                    <a:pt x="11478" y="3965"/>
                    <a:pt x="11383" y="3965"/>
                  </a:cubicBezTo>
                  <a:lnTo>
                    <a:pt x="10359" y="3965"/>
                  </a:lnTo>
                  <a:cubicBezTo>
                    <a:pt x="10276" y="3965"/>
                    <a:pt x="10192" y="4037"/>
                    <a:pt x="10192" y="4132"/>
                  </a:cubicBezTo>
                  <a:cubicBezTo>
                    <a:pt x="10192" y="4215"/>
                    <a:pt x="10276" y="4287"/>
                    <a:pt x="10359" y="4287"/>
                  </a:cubicBezTo>
                  <a:lnTo>
                    <a:pt x="11216" y="4287"/>
                  </a:lnTo>
                  <a:lnTo>
                    <a:pt x="11216" y="4560"/>
                  </a:lnTo>
                  <a:lnTo>
                    <a:pt x="8776" y="4560"/>
                  </a:lnTo>
                  <a:lnTo>
                    <a:pt x="8776" y="4287"/>
                  </a:lnTo>
                  <a:lnTo>
                    <a:pt x="9526" y="4287"/>
                  </a:lnTo>
                  <a:cubicBezTo>
                    <a:pt x="9609" y="4287"/>
                    <a:pt x="9692" y="4215"/>
                    <a:pt x="9692" y="4132"/>
                  </a:cubicBezTo>
                  <a:cubicBezTo>
                    <a:pt x="9692" y="4037"/>
                    <a:pt x="9609" y="3965"/>
                    <a:pt x="9526" y="3965"/>
                  </a:cubicBezTo>
                  <a:lnTo>
                    <a:pt x="8776" y="3965"/>
                  </a:lnTo>
                  <a:lnTo>
                    <a:pt x="8776" y="3179"/>
                  </a:lnTo>
                  <a:lnTo>
                    <a:pt x="9038" y="3179"/>
                  </a:lnTo>
                  <a:cubicBezTo>
                    <a:pt x="9121" y="3179"/>
                    <a:pt x="9192" y="3096"/>
                    <a:pt x="9192" y="3013"/>
                  </a:cubicBezTo>
                  <a:lnTo>
                    <a:pt x="9192" y="2394"/>
                  </a:lnTo>
                  <a:cubicBezTo>
                    <a:pt x="9192" y="2310"/>
                    <a:pt x="9121" y="2239"/>
                    <a:pt x="9038" y="2239"/>
                  </a:cubicBezTo>
                  <a:lnTo>
                    <a:pt x="7525" y="2239"/>
                  </a:lnTo>
                  <a:lnTo>
                    <a:pt x="7525" y="167"/>
                  </a:lnTo>
                  <a:cubicBezTo>
                    <a:pt x="7525" y="72"/>
                    <a:pt x="7454" y="0"/>
                    <a:pt x="7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8" name="Google Shape;9674;p60">
            <a:extLst>
              <a:ext uri="{FF2B5EF4-FFF2-40B4-BE49-F238E27FC236}">
                <a16:creationId xmlns:a16="http://schemas.microsoft.com/office/drawing/2014/main" id="{D6AD9EB7-B831-CBB3-934E-01649CC38DD1}"/>
              </a:ext>
            </a:extLst>
          </p:cNvPr>
          <p:cNvSpPr/>
          <p:nvPr/>
        </p:nvSpPr>
        <p:spPr>
          <a:xfrm>
            <a:off x="5304695" y="2253551"/>
            <a:ext cx="368308" cy="366970"/>
          </a:xfrm>
          <a:custGeom>
            <a:avLst/>
            <a:gdLst/>
            <a:ahLst/>
            <a:cxnLst/>
            <a:rect l="l" t="t" r="r" b="b"/>
            <a:pathLst>
              <a:path w="11562" h="11520" extrusionOk="0">
                <a:moveTo>
                  <a:pt x="9204" y="402"/>
                </a:moveTo>
                <a:lnTo>
                  <a:pt x="11145" y="2343"/>
                </a:lnTo>
                <a:lnTo>
                  <a:pt x="11073" y="2414"/>
                </a:lnTo>
                <a:lnTo>
                  <a:pt x="9132" y="474"/>
                </a:lnTo>
                <a:lnTo>
                  <a:pt x="9204" y="402"/>
                </a:lnTo>
                <a:close/>
                <a:moveTo>
                  <a:pt x="7049" y="1712"/>
                </a:moveTo>
                <a:lnTo>
                  <a:pt x="9823" y="4486"/>
                </a:lnTo>
                <a:lnTo>
                  <a:pt x="9668" y="4629"/>
                </a:lnTo>
                <a:lnTo>
                  <a:pt x="6906" y="1855"/>
                </a:lnTo>
                <a:lnTo>
                  <a:pt x="7049" y="1712"/>
                </a:lnTo>
                <a:close/>
                <a:moveTo>
                  <a:pt x="5025" y="4927"/>
                </a:moveTo>
                <a:lnTo>
                  <a:pt x="5025" y="4927"/>
                </a:lnTo>
                <a:cubicBezTo>
                  <a:pt x="5192" y="5022"/>
                  <a:pt x="5465" y="5224"/>
                  <a:pt x="5703" y="5760"/>
                </a:cubicBezTo>
                <a:cubicBezTo>
                  <a:pt x="5965" y="6367"/>
                  <a:pt x="6323" y="6629"/>
                  <a:pt x="6596" y="6724"/>
                </a:cubicBezTo>
                <a:lnTo>
                  <a:pt x="5489" y="7832"/>
                </a:lnTo>
                <a:cubicBezTo>
                  <a:pt x="5048" y="8272"/>
                  <a:pt x="4462" y="8519"/>
                  <a:pt x="3836" y="8519"/>
                </a:cubicBezTo>
                <a:cubicBezTo>
                  <a:pt x="3768" y="8519"/>
                  <a:pt x="3700" y="8516"/>
                  <a:pt x="3632" y="8510"/>
                </a:cubicBezTo>
                <a:cubicBezTo>
                  <a:pt x="3298" y="8487"/>
                  <a:pt x="3048" y="8237"/>
                  <a:pt x="3025" y="7903"/>
                </a:cubicBezTo>
                <a:cubicBezTo>
                  <a:pt x="2977" y="7308"/>
                  <a:pt x="3156" y="6713"/>
                  <a:pt x="3525" y="6248"/>
                </a:cubicBezTo>
                <a:cubicBezTo>
                  <a:pt x="4358" y="7058"/>
                  <a:pt x="4334" y="7117"/>
                  <a:pt x="4465" y="7117"/>
                </a:cubicBezTo>
                <a:cubicBezTo>
                  <a:pt x="4608" y="7117"/>
                  <a:pt x="4691" y="6939"/>
                  <a:pt x="4584" y="6832"/>
                </a:cubicBezTo>
                <a:lnTo>
                  <a:pt x="3763" y="6010"/>
                </a:lnTo>
                <a:lnTo>
                  <a:pt x="4120" y="5653"/>
                </a:lnTo>
                <a:cubicBezTo>
                  <a:pt x="4477" y="5998"/>
                  <a:pt x="4489" y="6093"/>
                  <a:pt x="4608" y="6093"/>
                </a:cubicBezTo>
                <a:cubicBezTo>
                  <a:pt x="4763" y="6093"/>
                  <a:pt x="4834" y="5915"/>
                  <a:pt x="4727" y="5808"/>
                </a:cubicBezTo>
                <a:lnTo>
                  <a:pt x="4358" y="5439"/>
                </a:lnTo>
                <a:lnTo>
                  <a:pt x="4715" y="5081"/>
                </a:lnTo>
                <a:cubicBezTo>
                  <a:pt x="5072" y="5415"/>
                  <a:pt x="5084" y="5510"/>
                  <a:pt x="5203" y="5510"/>
                </a:cubicBezTo>
                <a:cubicBezTo>
                  <a:pt x="5358" y="5510"/>
                  <a:pt x="5430" y="5331"/>
                  <a:pt x="5322" y="5224"/>
                </a:cubicBezTo>
                <a:lnTo>
                  <a:pt x="5025" y="4927"/>
                </a:lnTo>
                <a:close/>
                <a:moveTo>
                  <a:pt x="2751" y="8248"/>
                </a:moveTo>
                <a:cubicBezTo>
                  <a:pt x="2858" y="8487"/>
                  <a:pt x="3048" y="8677"/>
                  <a:pt x="3287" y="8784"/>
                </a:cubicBezTo>
                <a:cubicBezTo>
                  <a:pt x="3036" y="9022"/>
                  <a:pt x="3001" y="9106"/>
                  <a:pt x="2882" y="9106"/>
                </a:cubicBezTo>
                <a:cubicBezTo>
                  <a:pt x="2763" y="9106"/>
                  <a:pt x="2727" y="9010"/>
                  <a:pt x="2477" y="8784"/>
                </a:cubicBezTo>
                <a:cubicBezTo>
                  <a:pt x="2405" y="8713"/>
                  <a:pt x="2405" y="8594"/>
                  <a:pt x="2477" y="8510"/>
                </a:cubicBezTo>
                <a:lnTo>
                  <a:pt x="2751" y="8248"/>
                </a:lnTo>
                <a:close/>
                <a:moveTo>
                  <a:pt x="9216" y="0"/>
                </a:moveTo>
                <a:cubicBezTo>
                  <a:pt x="9171" y="0"/>
                  <a:pt x="9127" y="15"/>
                  <a:pt x="9097" y="45"/>
                </a:cubicBezTo>
                <a:lnTo>
                  <a:pt x="8775" y="355"/>
                </a:lnTo>
                <a:cubicBezTo>
                  <a:pt x="8716" y="414"/>
                  <a:pt x="8716" y="533"/>
                  <a:pt x="8775" y="593"/>
                </a:cubicBezTo>
                <a:lnTo>
                  <a:pt x="9037" y="855"/>
                </a:lnTo>
                <a:lnTo>
                  <a:pt x="8775" y="1105"/>
                </a:lnTo>
                <a:cubicBezTo>
                  <a:pt x="8716" y="1164"/>
                  <a:pt x="8716" y="1283"/>
                  <a:pt x="8775" y="1343"/>
                </a:cubicBezTo>
                <a:cubicBezTo>
                  <a:pt x="8805" y="1373"/>
                  <a:pt x="8850" y="1387"/>
                  <a:pt x="8894" y="1387"/>
                </a:cubicBezTo>
                <a:cubicBezTo>
                  <a:pt x="8939" y="1387"/>
                  <a:pt x="8984" y="1373"/>
                  <a:pt x="9013" y="1343"/>
                </a:cubicBezTo>
                <a:lnTo>
                  <a:pt x="9275" y="1093"/>
                </a:lnTo>
                <a:lnTo>
                  <a:pt x="10466" y="2283"/>
                </a:lnTo>
                <a:lnTo>
                  <a:pt x="9275" y="3474"/>
                </a:lnTo>
                <a:lnTo>
                  <a:pt x="8085" y="2283"/>
                </a:lnTo>
                <a:lnTo>
                  <a:pt x="8406" y="1950"/>
                </a:lnTo>
                <a:cubicBezTo>
                  <a:pt x="8466" y="1890"/>
                  <a:pt x="8466" y="1771"/>
                  <a:pt x="8406" y="1712"/>
                </a:cubicBezTo>
                <a:cubicBezTo>
                  <a:pt x="8376" y="1682"/>
                  <a:pt x="8332" y="1667"/>
                  <a:pt x="8287" y="1667"/>
                </a:cubicBezTo>
                <a:cubicBezTo>
                  <a:pt x="8242" y="1667"/>
                  <a:pt x="8198" y="1682"/>
                  <a:pt x="8168" y="1712"/>
                </a:cubicBezTo>
                <a:lnTo>
                  <a:pt x="7847" y="2045"/>
                </a:lnTo>
                <a:cubicBezTo>
                  <a:pt x="7168" y="1390"/>
                  <a:pt x="7168" y="1331"/>
                  <a:pt x="7049" y="1331"/>
                </a:cubicBezTo>
                <a:cubicBezTo>
                  <a:pt x="6930" y="1331"/>
                  <a:pt x="6906" y="1414"/>
                  <a:pt x="6549" y="1760"/>
                </a:cubicBezTo>
                <a:cubicBezTo>
                  <a:pt x="6489" y="1819"/>
                  <a:pt x="6489" y="1938"/>
                  <a:pt x="6549" y="1998"/>
                </a:cubicBezTo>
                <a:lnTo>
                  <a:pt x="6918" y="2367"/>
                </a:lnTo>
                <a:lnTo>
                  <a:pt x="3346" y="5939"/>
                </a:lnTo>
                <a:cubicBezTo>
                  <a:pt x="2870" y="6462"/>
                  <a:pt x="2620" y="7165"/>
                  <a:pt x="2644" y="7879"/>
                </a:cubicBezTo>
                <a:lnTo>
                  <a:pt x="2215" y="8308"/>
                </a:lnTo>
                <a:cubicBezTo>
                  <a:pt x="2108" y="8403"/>
                  <a:pt x="2072" y="8534"/>
                  <a:pt x="2072" y="8677"/>
                </a:cubicBezTo>
                <a:cubicBezTo>
                  <a:pt x="2072" y="8915"/>
                  <a:pt x="2227" y="9070"/>
                  <a:pt x="2227" y="9070"/>
                </a:cubicBezTo>
                <a:lnTo>
                  <a:pt x="60" y="11237"/>
                </a:lnTo>
                <a:cubicBezTo>
                  <a:pt x="0" y="11296"/>
                  <a:pt x="0" y="11415"/>
                  <a:pt x="60" y="11475"/>
                </a:cubicBezTo>
                <a:cubicBezTo>
                  <a:pt x="90" y="11505"/>
                  <a:pt x="134" y="11520"/>
                  <a:pt x="179" y="11520"/>
                </a:cubicBezTo>
                <a:cubicBezTo>
                  <a:pt x="224" y="11520"/>
                  <a:pt x="268" y="11505"/>
                  <a:pt x="298" y="11475"/>
                </a:cubicBezTo>
                <a:lnTo>
                  <a:pt x="2465" y="9296"/>
                </a:lnTo>
                <a:lnTo>
                  <a:pt x="2477" y="9320"/>
                </a:lnTo>
                <a:cubicBezTo>
                  <a:pt x="2584" y="9421"/>
                  <a:pt x="2718" y="9472"/>
                  <a:pt x="2852" y="9472"/>
                </a:cubicBezTo>
                <a:cubicBezTo>
                  <a:pt x="2986" y="9472"/>
                  <a:pt x="3120" y="9421"/>
                  <a:pt x="3227" y="9320"/>
                </a:cubicBezTo>
                <a:lnTo>
                  <a:pt x="3656" y="8891"/>
                </a:lnTo>
                <a:cubicBezTo>
                  <a:pt x="3685" y="8892"/>
                  <a:pt x="3715" y="8893"/>
                  <a:pt x="3745" y="8893"/>
                </a:cubicBezTo>
                <a:cubicBezTo>
                  <a:pt x="4485" y="8893"/>
                  <a:pt x="5176" y="8609"/>
                  <a:pt x="5680" y="8094"/>
                </a:cubicBezTo>
                <a:lnTo>
                  <a:pt x="7835" y="5939"/>
                </a:lnTo>
                <a:cubicBezTo>
                  <a:pt x="7906" y="5879"/>
                  <a:pt x="7906" y="5760"/>
                  <a:pt x="7835" y="5700"/>
                </a:cubicBezTo>
                <a:cubicBezTo>
                  <a:pt x="7805" y="5671"/>
                  <a:pt x="7760" y="5656"/>
                  <a:pt x="7717" y="5656"/>
                </a:cubicBezTo>
                <a:cubicBezTo>
                  <a:pt x="7674" y="5656"/>
                  <a:pt x="7632" y="5671"/>
                  <a:pt x="7608" y="5700"/>
                </a:cubicBezTo>
                <a:lnTo>
                  <a:pt x="6811" y="6486"/>
                </a:lnTo>
                <a:cubicBezTo>
                  <a:pt x="6668" y="6462"/>
                  <a:pt x="6275" y="6343"/>
                  <a:pt x="5965" y="5641"/>
                </a:cubicBezTo>
                <a:cubicBezTo>
                  <a:pt x="5680" y="5022"/>
                  <a:pt x="5358" y="4748"/>
                  <a:pt x="5120" y="4629"/>
                </a:cubicBezTo>
                <a:lnTo>
                  <a:pt x="5251" y="4498"/>
                </a:lnTo>
                <a:lnTo>
                  <a:pt x="6073" y="5319"/>
                </a:lnTo>
                <a:cubicBezTo>
                  <a:pt x="6102" y="5349"/>
                  <a:pt x="6147" y="5364"/>
                  <a:pt x="6192" y="5364"/>
                </a:cubicBezTo>
                <a:cubicBezTo>
                  <a:pt x="6236" y="5364"/>
                  <a:pt x="6281" y="5349"/>
                  <a:pt x="6311" y="5319"/>
                </a:cubicBezTo>
                <a:cubicBezTo>
                  <a:pt x="6370" y="5260"/>
                  <a:pt x="6370" y="5141"/>
                  <a:pt x="6311" y="5081"/>
                </a:cubicBezTo>
                <a:lnTo>
                  <a:pt x="5489" y="4260"/>
                </a:lnTo>
                <a:lnTo>
                  <a:pt x="5846" y="3903"/>
                </a:lnTo>
                <a:lnTo>
                  <a:pt x="6215" y="4272"/>
                </a:lnTo>
                <a:cubicBezTo>
                  <a:pt x="6245" y="4301"/>
                  <a:pt x="6290" y="4316"/>
                  <a:pt x="6335" y="4316"/>
                </a:cubicBezTo>
                <a:cubicBezTo>
                  <a:pt x="6379" y="4316"/>
                  <a:pt x="6424" y="4301"/>
                  <a:pt x="6454" y="4272"/>
                </a:cubicBezTo>
                <a:cubicBezTo>
                  <a:pt x="6513" y="4212"/>
                  <a:pt x="6513" y="4093"/>
                  <a:pt x="6454" y="4034"/>
                </a:cubicBezTo>
                <a:lnTo>
                  <a:pt x="6084" y="3665"/>
                </a:lnTo>
                <a:lnTo>
                  <a:pt x="6442" y="3307"/>
                </a:lnTo>
                <a:lnTo>
                  <a:pt x="6811" y="3676"/>
                </a:lnTo>
                <a:cubicBezTo>
                  <a:pt x="6841" y="3706"/>
                  <a:pt x="6885" y="3721"/>
                  <a:pt x="6930" y="3721"/>
                </a:cubicBezTo>
                <a:cubicBezTo>
                  <a:pt x="6974" y="3721"/>
                  <a:pt x="7019" y="3706"/>
                  <a:pt x="7049" y="3676"/>
                </a:cubicBezTo>
                <a:cubicBezTo>
                  <a:pt x="7108" y="3617"/>
                  <a:pt x="7108" y="3498"/>
                  <a:pt x="7049" y="3438"/>
                </a:cubicBezTo>
                <a:lnTo>
                  <a:pt x="6680" y="3069"/>
                </a:lnTo>
                <a:lnTo>
                  <a:pt x="7144" y="2605"/>
                </a:lnTo>
                <a:lnTo>
                  <a:pt x="8906" y="4379"/>
                </a:lnTo>
                <a:lnTo>
                  <a:pt x="8287" y="4998"/>
                </a:lnTo>
                <a:cubicBezTo>
                  <a:pt x="8228" y="5058"/>
                  <a:pt x="8228" y="5177"/>
                  <a:pt x="8287" y="5236"/>
                </a:cubicBezTo>
                <a:cubicBezTo>
                  <a:pt x="8317" y="5266"/>
                  <a:pt x="8362" y="5281"/>
                  <a:pt x="8406" y="5281"/>
                </a:cubicBezTo>
                <a:cubicBezTo>
                  <a:pt x="8451" y="5281"/>
                  <a:pt x="8495" y="5266"/>
                  <a:pt x="8525" y="5236"/>
                </a:cubicBezTo>
                <a:lnTo>
                  <a:pt x="9144" y="4617"/>
                </a:lnTo>
                <a:cubicBezTo>
                  <a:pt x="9502" y="4962"/>
                  <a:pt x="9525" y="5034"/>
                  <a:pt x="9644" y="5034"/>
                </a:cubicBezTo>
                <a:cubicBezTo>
                  <a:pt x="9680" y="5034"/>
                  <a:pt x="9728" y="5010"/>
                  <a:pt x="9764" y="4986"/>
                </a:cubicBezTo>
                <a:cubicBezTo>
                  <a:pt x="10121" y="4617"/>
                  <a:pt x="10192" y="4593"/>
                  <a:pt x="10192" y="4486"/>
                </a:cubicBezTo>
                <a:cubicBezTo>
                  <a:pt x="10192" y="4367"/>
                  <a:pt x="10133" y="4379"/>
                  <a:pt x="9478" y="3688"/>
                </a:cubicBezTo>
                <a:lnTo>
                  <a:pt x="10668" y="2498"/>
                </a:lnTo>
                <a:cubicBezTo>
                  <a:pt x="10907" y="2724"/>
                  <a:pt x="10930" y="2819"/>
                  <a:pt x="11037" y="2819"/>
                </a:cubicBezTo>
                <a:cubicBezTo>
                  <a:pt x="11085" y="2819"/>
                  <a:pt x="11133" y="2795"/>
                  <a:pt x="11157" y="2772"/>
                </a:cubicBezTo>
                <a:lnTo>
                  <a:pt x="11502" y="2462"/>
                </a:lnTo>
                <a:cubicBezTo>
                  <a:pt x="11561" y="2402"/>
                  <a:pt x="11561" y="2283"/>
                  <a:pt x="11502" y="2224"/>
                </a:cubicBezTo>
                <a:lnTo>
                  <a:pt x="9335" y="45"/>
                </a:lnTo>
                <a:cubicBezTo>
                  <a:pt x="9305" y="15"/>
                  <a:pt x="9260" y="0"/>
                  <a:pt x="9216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9675;p60">
            <a:extLst>
              <a:ext uri="{FF2B5EF4-FFF2-40B4-BE49-F238E27FC236}">
                <a16:creationId xmlns:a16="http://schemas.microsoft.com/office/drawing/2014/main" id="{BCFC1DD1-0486-6C10-0CEF-DF50B0CC8C3E}"/>
              </a:ext>
            </a:extLst>
          </p:cNvPr>
          <p:cNvSpPr/>
          <p:nvPr/>
        </p:nvSpPr>
        <p:spPr>
          <a:xfrm>
            <a:off x="7542031" y="2264541"/>
            <a:ext cx="370187" cy="344034"/>
          </a:xfrm>
          <a:custGeom>
            <a:avLst/>
            <a:gdLst/>
            <a:ahLst/>
            <a:cxnLst/>
            <a:rect l="l" t="t" r="r" b="b"/>
            <a:pathLst>
              <a:path w="11621" h="10800" extrusionOk="0">
                <a:moveTo>
                  <a:pt x="9522" y="349"/>
                </a:moveTo>
                <a:cubicBezTo>
                  <a:pt x="9633" y="349"/>
                  <a:pt x="9746" y="391"/>
                  <a:pt x="9835" y="474"/>
                </a:cubicBezTo>
                <a:lnTo>
                  <a:pt x="11097" y="1736"/>
                </a:lnTo>
                <a:cubicBezTo>
                  <a:pt x="11252" y="1891"/>
                  <a:pt x="11252" y="2153"/>
                  <a:pt x="11085" y="2331"/>
                </a:cubicBezTo>
                <a:lnTo>
                  <a:pt x="10299" y="3129"/>
                </a:lnTo>
                <a:lnTo>
                  <a:pt x="8430" y="1260"/>
                </a:lnTo>
                <a:lnTo>
                  <a:pt x="9228" y="474"/>
                </a:lnTo>
                <a:cubicBezTo>
                  <a:pt x="9305" y="391"/>
                  <a:pt x="9412" y="349"/>
                  <a:pt x="9522" y="349"/>
                </a:cubicBezTo>
                <a:close/>
                <a:moveTo>
                  <a:pt x="8216" y="1486"/>
                </a:moveTo>
                <a:lnTo>
                  <a:pt x="10073" y="3343"/>
                </a:lnTo>
                <a:lnTo>
                  <a:pt x="9799" y="3617"/>
                </a:lnTo>
                <a:lnTo>
                  <a:pt x="7942" y="1760"/>
                </a:lnTo>
                <a:lnTo>
                  <a:pt x="8216" y="1486"/>
                </a:lnTo>
                <a:close/>
                <a:moveTo>
                  <a:pt x="9513" y="1"/>
                </a:moveTo>
                <a:cubicBezTo>
                  <a:pt x="9314" y="1"/>
                  <a:pt x="9115" y="75"/>
                  <a:pt x="8966" y="224"/>
                </a:cubicBezTo>
                <a:lnTo>
                  <a:pt x="6977" y="2200"/>
                </a:lnTo>
                <a:cubicBezTo>
                  <a:pt x="6918" y="2260"/>
                  <a:pt x="6918" y="2379"/>
                  <a:pt x="6977" y="2438"/>
                </a:cubicBezTo>
                <a:cubicBezTo>
                  <a:pt x="7007" y="2468"/>
                  <a:pt x="7052" y="2483"/>
                  <a:pt x="7096" y="2483"/>
                </a:cubicBezTo>
                <a:cubicBezTo>
                  <a:pt x="7141" y="2483"/>
                  <a:pt x="7186" y="2468"/>
                  <a:pt x="7216" y="2438"/>
                </a:cubicBezTo>
                <a:lnTo>
                  <a:pt x="7668" y="1974"/>
                </a:lnTo>
                <a:lnTo>
                  <a:pt x="9537" y="3843"/>
                </a:lnTo>
                <a:lnTo>
                  <a:pt x="7120" y="6260"/>
                </a:lnTo>
                <a:cubicBezTo>
                  <a:pt x="7043" y="6344"/>
                  <a:pt x="6933" y="6385"/>
                  <a:pt x="6821" y="6385"/>
                </a:cubicBezTo>
                <a:cubicBezTo>
                  <a:pt x="6710" y="6385"/>
                  <a:pt x="6596" y="6344"/>
                  <a:pt x="6513" y="6260"/>
                </a:cubicBezTo>
                <a:lnTo>
                  <a:pt x="5251" y="4998"/>
                </a:lnTo>
                <a:cubicBezTo>
                  <a:pt x="5084" y="4832"/>
                  <a:pt x="5084" y="4570"/>
                  <a:pt x="5251" y="4391"/>
                </a:cubicBezTo>
                <a:lnTo>
                  <a:pt x="6668" y="2974"/>
                </a:lnTo>
                <a:cubicBezTo>
                  <a:pt x="6727" y="2915"/>
                  <a:pt x="6727" y="2796"/>
                  <a:pt x="6668" y="2736"/>
                </a:cubicBezTo>
                <a:cubicBezTo>
                  <a:pt x="6632" y="2706"/>
                  <a:pt x="6585" y="2691"/>
                  <a:pt x="6540" y="2691"/>
                </a:cubicBezTo>
                <a:cubicBezTo>
                  <a:pt x="6495" y="2691"/>
                  <a:pt x="6454" y="2706"/>
                  <a:pt x="6430" y="2736"/>
                </a:cubicBezTo>
                <a:lnTo>
                  <a:pt x="5013" y="4153"/>
                </a:lnTo>
                <a:cubicBezTo>
                  <a:pt x="4727" y="4439"/>
                  <a:pt x="4715" y="4915"/>
                  <a:pt x="5001" y="5213"/>
                </a:cubicBezTo>
                <a:lnTo>
                  <a:pt x="1679" y="8523"/>
                </a:lnTo>
                <a:cubicBezTo>
                  <a:pt x="1620" y="8582"/>
                  <a:pt x="1620" y="8701"/>
                  <a:pt x="1679" y="8761"/>
                </a:cubicBezTo>
                <a:cubicBezTo>
                  <a:pt x="1709" y="8790"/>
                  <a:pt x="1754" y="8805"/>
                  <a:pt x="1798" y="8805"/>
                </a:cubicBezTo>
                <a:cubicBezTo>
                  <a:pt x="1843" y="8805"/>
                  <a:pt x="1887" y="8790"/>
                  <a:pt x="1917" y="8761"/>
                </a:cubicBezTo>
                <a:lnTo>
                  <a:pt x="5215" y="5463"/>
                </a:lnTo>
                <a:lnTo>
                  <a:pt x="5977" y="6225"/>
                </a:lnTo>
                <a:lnTo>
                  <a:pt x="4977" y="7213"/>
                </a:lnTo>
                <a:cubicBezTo>
                  <a:pt x="4787" y="7415"/>
                  <a:pt x="4680" y="7630"/>
                  <a:pt x="4668" y="7856"/>
                </a:cubicBezTo>
                <a:cubicBezTo>
                  <a:pt x="4581" y="9489"/>
                  <a:pt x="2148" y="10471"/>
                  <a:pt x="955" y="10471"/>
                </a:cubicBezTo>
                <a:cubicBezTo>
                  <a:pt x="678" y="10471"/>
                  <a:pt x="468" y="10418"/>
                  <a:pt x="369" y="10308"/>
                </a:cubicBezTo>
                <a:lnTo>
                  <a:pt x="1334" y="9344"/>
                </a:lnTo>
                <a:cubicBezTo>
                  <a:pt x="1393" y="9285"/>
                  <a:pt x="1393" y="9165"/>
                  <a:pt x="1334" y="9106"/>
                </a:cubicBezTo>
                <a:cubicBezTo>
                  <a:pt x="1304" y="9076"/>
                  <a:pt x="1259" y="9061"/>
                  <a:pt x="1215" y="9061"/>
                </a:cubicBezTo>
                <a:cubicBezTo>
                  <a:pt x="1170" y="9061"/>
                  <a:pt x="1125" y="9076"/>
                  <a:pt x="1096" y="9106"/>
                </a:cubicBezTo>
                <a:lnTo>
                  <a:pt x="60" y="10154"/>
                </a:lnTo>
                <a:cubicBezTo>
                  <a:pt x="12" y="10189"/>
                  <a:pt x="0" y="10249"/>
                  <a:pt x="12" y="10308"/>
                </a:cubicBezTo>
                <a:cubicBezTo>
                  <a:pt x="119" y="10695"/>
                  <a:pt x="578" y="10799"/>
                  <a:pt x="1021" y="10799"/>
                </a:cubicBezTo>
                <a:cubicBezTo>
                  <a:pt x="1124" y="10799"/>
                  <a:pt x="1226" y="10794"/>
                  <a:pt x="1322" y="10785"/>
                </a:cubicBezTo>
                <a:cubicBezTo>
                  <a:pt x="2858" y="10630"/>
                  <a:pt x="4941" y="9499"/>
                  <a:pt x="5013" y="7868"/>
                </a:cubicBezTo>
                <a:cubicBezTo>
                  <a:pt x="5025" y="7558"/>
                  <a:pt x="5299" y="7427"/>
                  <a:pt x="6215" y="6475"/>
                </a:cubicBezTo>
                <a:cubicBezTo>
                  <a:pt x="6227" y="6487"/>
                  <a:pt x="6430" y="6737"/>
                  <a:pt x="6799" y="6737"/>
                </a:cubicBezTo>
                <a:cubicBezTo>
                  <a:pt x="6989" y="6737"/>
                  <a:pt x="7180" y="6665"/>
                  <a:pt x="7335" y="6522"/>
                </a:cubicBezTo>
                <a:lnTo>
                  <a:pt x="11276" y="2569"/>
                </a:lnTo>
                <a:cubicBezTo>
                  <a:pt x="11621" y="2260"/>
                  <a:pt x="11621" y="1784"/>
                  <a:pt x="11323" y="1486"/>
                </a:cubicBezTo>
                <a:lnTo>
                  <a:pt x="10061" y="224"/>
                </a:lnTo>
                <a:cubicBezTo>
                  <a:pt x="9912" y="75"/>
                  <a:pt x="9713" y="1"/>
                  <a:pt x="9513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0" name="Google Shape;9676;p60">
            <a:extLst>
              <a:ext uri="{FF2B5EF4-FFF2-40B4-BE49-F238E27FC236}">
                <a16:creationId xmlns:a16="http://schemas.microsoft.com/office/drawing/2014/main" id="{6AEB9446-2BC3-8684-127D-BE830319C07F}"/>
              </a:ext>
            </a:extLst>
          </p:cNvPr>
          <p:cNvGrpSpPr/>
          <p:nvPr/>
        </p:nvGrpSpPr>
        <p:grpSpPr>
          <a:xfrm>
            <a:off x="7964906" y="2253073"/>
            <a:ext cx="373627" cy="367925"/>
            <a:chOff x="7964906" y="2434073"/>
            <a:chExt cx="373627" cy="36792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21" name="Google Shape;9677;p60">
              <a:extLst>
                <a:ext uri="{FF2B5EF4-FFF2-40B4-BE49-F238E27FC236}">
                  <a16:creationId xmlns:a16="http://schemas.microsoft.com/office/drawing/2014/main" id="{2ACF72EB-1050-2BBE-D5C6-16338F5CDD66}"/>
                </a:ext>
              </a:extLst>
            </p:cNvPr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9678;p60">
              <a:extLst>
                <a:ext uri="{FF2B5EF4-FFF2-40B4-BE49-F238E27FC236}">
                  <a16:creationId xmlns:a16="http://schemas.microsoft.com/office/drawing/2014/main" id="{D1EB58F9-627E-D76C-A43A-27A3081ACE3A}"/>
                </a:ext>
              </a:extLst>
            </p:cNvPr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9679;p60">
            <a:extLst>
              <a:ext uri="{FF2B5EF4-FFF2-40B4-BE49-F238E27FC236}">
                <a16:creationId xmlns:a16="http://schemas.microsoft.com/office/drawing/2014/main" id="{33D52644-57CE-92AB-0A9D-FF2048BB1096}"/>
              </a:ext>
            </a:extLst>
          </p:cNvPr>
          <p:cNvGrpSpPr/>
          <p:nvPr/>
        </p:nvGrpSpPr>
        <p:grpSpPr>
          <a:xfrm>
            <a:off x="6194086" y="2256737"/>
            <a:ext cx="369837" cy="360471"/>
            <a:chOff x="6194086" y="2437737"/>
            <a:chExt cx="369837" cy="36047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24" name="Google Shape;9680;p60">
              <a:extLst>
                <a:ext uri="{FF2B5EF4-FFF2-40B4-BE49-F238E27FC236}">
                  <a16:creationId xmlns:a16="http://schemas.microsoft.com/office/drawing/2014/main" id="{6E2E5FB9-DF83-DEF9-9A5F-0E46414021AF}"/>
                </a:ext>
              </a:extLst>
            </p:cNvPr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9681;p60">
              <a:extLst>
                <a:ext uri="{FF2B5EF4-FFF2-40B4-BE49-F238E27FC236}">
                  <a16:creationId xmlns:a16="http://schemas.microsoft.com/office/drawing/2014/main" id="{1C7A9A04-4A46-7D50-B850-F85670247EA7}"/>
                </a:ext>
              </a:extLst>
            </p:cNvPr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6" name="Google Shape;9683;p60">
            <a:extLst>
              <a:ext uri="{FF2B5EF4-FFF2-40B4-BE49-F238E27FC236}">
                <a16:creationId xmlns:a16="http://schemas.microsoft.com/office/drawing/2014/main" id="{A467B306-89AA-AF5D-2029-A9510D57FC52}"/>
              </a:ext>
            </a:extLst>
          </p:cNvPr>
          <p:cNvSpPr txBox="1"/>
          <p:nvPr/>
        </p:nvSpPr>
        <p:spPr>
          <a:xfrm>
            <a:off x="4858400" y="511017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Medical Icons</a:t>
            </a:r>
            <a:endParaRPr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327" name="Google Shape;10481;p62">
            <a:extLst>
              <a:ext uri="{FF2B5EF4-FFF2-40B4-BE49-F238E27FC236}">
                <a16:creationId xmlns:a16="http://schemas.microsoft.com/office/drawing/2014/main" id="{8DE010FF-6F2C-C3C3-1AA7-5BEE5DB8AB61}"/>
              </a:ext>
            </a:extLst>
          </p:cNvPr>
          <p:cNvGrpSpPr/>
          <p:nvPr/>
        </p:nvGrpSpPr>
        <p:grpSpPr>
          <a:xfrm>
            <a:off x="2733780" y="4039081"/>
            <a:ext cx="342144" cy="362704"/>
            <a:chOff x="2704005" y="4258781"/>
            <a:chExt cx="342144" cy="36270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28" name="Google Shape;10482;p62">
              <a:extLst>
                <a:ext uri="{FF2B5EF4-FFF2-40B4-BE49-F238E27FC236}">
                  <a16:creationId xmlns:a16="http://schemas.microsoft.com/office/drawing/2014/main" id="{BD9F388D-E874-6C4C-CE4E-484C3B521696}"/>
                </a:ext>
              </a:extLst>
            </p:cNvPr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0483;p62">
              <a:extLst>
                <a:ext uri="{FF2B5EF4-FFF2-40B4-BE49-F238E27FC236}">
                  <a16:creationId xmlns:a16="http://schemas.microsoft.com/office/drawing/2014/main" id="{B3D4504B-8774-635F-144F-3D3865BD65AC}"/>
                </a:ext>
              </a:extLst>
            </p:cNvPr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0484;p62">
              <a:extLst>
                <a:ext uri="{FF2B5EF4-FFF2-40B4-BE49-F238E27FC236}">
                  <a16:creationId xmlns:a16="http://schemas.microsoft.com/office/drawing/2014/main" id="{6B5554E3-F149-AADB-8624-3BA653B56879}"/>
                </a:ext>
              </a:extLst>
            </p:cNvPr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0485;p62">
              <a:extLst>
                <a:ext uri="{FF2B5EF4-FFF2-40B4-BE49-F238E27FC236}">
                  <a16:creationId xmlns:a16="http://schemas.microsoft.com/office/drawing/2014/main" id="{DB4BF79E-CF31-E87C-BCE3-CE0881ECB22E}"/>
                </a:ext>
              </a:extLst>
            </p:cNvPr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0486;p62">
              <a:extLst>
                <a:ext uri="{FF2B5EF4-FFF2-40B4-BE49-F238E27FC236}">
                  <a16:creationId xmlns:a16="http://schemas.microsoft.com/office/drawing/2014/main" id="{FD6B3BD5-7386-E302-1B3F-62B4836ED091}"/>
                </a:ext>
              </a:extLst>
            </p:cNvPr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0487;p62">
              <a:extLst>
                <a:ext uri="{FF2B5EF4-FFF2-40B4-BE49-F238E27FC236}">
                  <a16:creationId xmlns:a16="http://schemas.microsoft.com/office/drawing/2014/main" id="{EB224C2B-F352-FB2C-7F23-F040C08F9C9B}"/>
                </a:ext>
              </a:extLst>
            </p:cNvPr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0488;p62">
              <a:extLst>
                <a:ext uri="{FF2B5EF4-FFF2-40B4-BE49-F238E27FC236}">
                  <a16:creationId xmlns:a16="http://schemas.microsoft.com/office/drawing/2014/main" id="{B1EB0482-F9AD-649C-BDC5-1328F30D40B9}"/>
                </a:ext>
              </a:extLst>
            </p:cNvPr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" name="Google Shape;10489;p62">
            <a:extLst>
              <a:ext uri="{FF2B5EF4-FFF2-40B4-BE49-F238E27FC236}">
                <a16:creationId xmlns:a16="http://schemas.microsoft.com/office/drawing/2014/main" id="{2DF7460D-5FDB-AF69-0BFA-29E7B040661D}"/>
              </a:ext>
            </a:extLst>
          </p:cNvPr>
          <p:cNvGrpSpPr/>
          <p:nvPr/>
        </p:nvGrpSpPr>
        <p:grpSpPr>
          <a:xfrm>
            <a:off x="2157462" y="4083096"/>
            <a:ext cx="347435" cy="363370"/>
            <a:chOff x="2157462" y="4258496"/>
            <a:chExt cx="347435" cy="36337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36" name="Google Shape;10490;p62">
              <a:extLst>
                <a:ext uri="{FF2B5EF4-FFF2-40B4-BE49-F238E27FC236}">
                  <a16:creationId xmlns:a16="http://schemas.microsoft.com/office/drawing/2014/main" id="{D891DE1E-AEF6-FA1A-C85C-C138ED996CFD}"/>
                </a:ext>
              </a:extLst>
            </p:cNvPr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0491;p62">
              <a:extLst>
                <a:ext uri="{FF2B5EF4-FFF2-40B4-BE49-F238E27FC236}">
                  <a16:creationId xmlns:a16="http://schemas.microsoft.com/office/drawing/2014/main" id="{03F73B27-4DC9-5F5F-69F2-0130E2F5AD02}"/>
                </a:ext>
              </a:extLst>
            </p:cNvPr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0492;p62">
              <a:extLst>
                <a:ext uri="{FF2B5EF4-FFF2-40B4-BE49-F238E27FC236}">
                  <a16:creationId xmlns:a16="http://schemas.microsoft.com/office/drawing/2014/main" id="{FAA77880-5CA9-6167-627F-110E88490E73}"/>
                </a:ext>
              </a:extLst>
            </p:cNvPr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" name="Google Shape;10493;p62">
            <a:extLst>
              <a:ext uri="{FF2B5EF4-FFF2-40B4-BE49-F238E27FC236}">
                <a16:creationId xmlns:a16="http://schemas.microsoft.com/office/drawing/2014/main" id="{7A95FDA4-349B-C3A9-14CA-C7DEE4ED98F0}"/>
              </a:ext>
            </a:extLst>
          </p:cNvPr>
          <p:cNvGrpSpPr/>
          <p:nvPr/>
        </p:nvGrpSpPr>
        <p:grpSpPr>
          <a:xfrm>
            <a:off x="4010963" y="3588381"/>
            <a:ext cx="343665" cy="363211"/>
            <a:chOff x="4010963" y="3763781"/>
            <a:chExt cx="343665" cy="36321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40" name="Google Shape;10494;p62">
              <a:extLst>
                <a:ext uri="{FF2B5EF4-FFF2-40B4-BE49-F238E27FC236}">
                  <a16:creationId xmlns:a16="http://schemas.microsoft.com/office/drawing/2014/main" id="{7CD56D3D-8688-2488-0F9C-2D5B98AC3DAA}"/>
                </a:ext>
              </a:extLst>
            </p:cNvPr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0495;p62">
              <a:extLst>
                <a:ext uri="{FF2B5EF4-FFF2-40B4-BE49-F238E27FC236}">
                  <a16:creationId xmlns:a16="http://schemas.microsoft.com/office/drawing/2014/main" id="{7ED84E0D-8264-890E-47D3-FF7472C9369C}"/>
                </a:ext>
              </a:extLst>
            </p:cNvPr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0496;p62">
              <a:extLst>
                <a:ext uri="{FF2B5EF4-FFF2-40B4-BE49-F238E27FC236}">
                  <a16:creationId xmlns:a16="http://schemas.microsoft.com/office/drawing/2014/main" id="{74B9B72C-892E-3706-11F4-C8BEF4A849B5}"/>
                </a:ext>
              </a:extLst>
            </p:cNvPr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0497;p62">
              <a:extLst>
                <a:ext uri="{FF2B5EF4-FFF2-40B4-BE49-F238E27FC236}">
                  <a16:creationId xmlns:a16="http://schemas.microsoft.com/office/drawing/2014/main" id="{46357309-62E1-EF4B-DCCA-AAD690767A40}"/>
                </a:ext>
              </a:extLst>
            </p:cNvPr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0498;p62">
              <a:extLst>
                <a:ext uri="{FF2B5EF4-FFF2-40B4-BE49-F238E27FC236}">
                  <a16:creationId xmlns:a16="http://schemas.microsoft.com/office/drawing/2014/main" id="{935EDF44-C1CE-73BB-A427-39BC88775053}"/>
                </a:ext>
              </a:extLst>
            </p:cNvPr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0499;p62">
            <a:extLst>
              <a:ext uri="{FF2B5EF4-FFF2-40B4-BE49-F238E27FC236}">
                <a16:creationId xmlns:a16="http://schemas.microsoft.com/office/drawing/2014/main" id="{54030933-2B33-DA47-F4E2-EF70556E2179}"/>
              </a:ext>
            </a:extLst>
          </p:cNvPr>
          <p:cNvGrpSpPr/>
          <p:nvPr/>
        </p:nvGrpSpPr>
        <p:grpSpPr>
          <a:xfrm>
            <a:off x="2214042" y="3635109"/>
            <a:ext cx="368153" cy="311193"/>
            <a:chOff x="2214042" y="3810509"/>
            <a:chExt cx="368153" cy="31119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46" name="Google Shape;10500;p62">
              <a:extLst>
                <a:ext uri="{FF2B5EF4-FFF2-40B4-BE49-F238E27FC236}">
                  <a16:creationId xmlns:a16="http://schemas.microsoft.com/office/drawing/2014/main" id="{007D3597-1169-7A49-7987-9905402310EC}"/>
                </a:ext>
              </a:extLst>
            </p:cNvPr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0501;p62">
              <a:extLst>
                <a:ext uri="{FF2B5EF4-FFF2-40B4-BE49-F238E27FC236}">
                  <a16:creationId xmlns:a16="http://schemas.microsoft.com/office/drawing/2014/main" id="{5B7A29E4-811D-2135-58AB-090325FD86BE}"/>
                </a:ext>
              </a:extLst>
            </p:cNvPr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0502;p62">
            <a:extLst>
              <a:ext uri="{FF2B5EF4-FFF2-40B4-BE49-F238E27FC236}">
                <a16:creationId xmlns:a16="http://schemas.microsoft.com/office/drawing/2014/main" id="{C6E9E65B-1098-AA7C-0157-1410A7B29473}"/>
              </a:ext>
            </a:extLst>
          </p:cNvPr>
          <p:cNvGrpSpPr/>
          <p:nvPr/>
        </p:nvGrpSpPr>
        <p:grpSpPr>
          <a:xfrm>
            <a:off x="1797413" y="3606819"/>
            <a:ext cx="367805" cy="367773"/>
            <a:chOff x="1768938" y="3782219"/>
            <a:chExt cx="367805" cy="36777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49" name="Google Shape;10503;p62">
              <a:extLst>
                <a:ext uri="{FF2B5EF4-FFF2-40B4-BE49-F238E27FC236}">
                  <a16:creationId xmlns:a16="http://schemas.microsoft.com/office/drawing/2014/main" id="{4D692F63-B9A4-5B23-3D25-9581436D6B2E}"/>
                </a:ext>
              </a:extLst>
            </p:cNvPr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0504;p62">
              <a:extLst>
                <a:ext uri="{FF2B5EF4-FFF2-40B4-BE49-F238E27FC236}">
                  <a16:creationId xmlns:a16="http://schemas.microsoft.com/office/drawing/2014/main" id="{C08BBFCA-4057-0723-9731-817B9920C5D8}"/>
                </a:ext>
              </a:extLst>
            </p:cNvPr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0505;p62">
              <a:extLst>
                <a:ext uri="{FF2B5EF4-FFF2-40B4-BE49-F238E27FC236}">
                  <a16:creationId xmlns:a16="http://schemas.microsoft.com/office/drawing/2014/main" id="{5133234A-A7B9-FC6C-80F3-61C7F73DDD68}"/>
                </a:ext>
              </a:extLst>
            </p:cNvPr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0506;p62">
              <a:extLst>
                <a:ext uri="{FF2B5EF4-FFF2-40B4-BE49-F238E27FC236}">
                  <a16:creationId xmlns:a16="http://schemas.microsoft.com/office/drawing/2014/main" id="{475C1AF8-9A2B-7506-8EA9-D0ED5E4D1F2A}"/>
                </a:ext>
              </a:extLst>
            </p:cNvPr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0507;p62">
              <a:extLst>
                <a:ext uri="{FF2B5EF4-FFF2-40B4-BE49-F238E27FC236}">
                  <a16:creationId xmlns:a16="http://schemas.microsoft.com/office/drawing/2014/main" id="{DB09DE16-9BB2-9441-32A9-3E6339EFE565}"/>
                </a:ext>
              </a:extLst>
            </p:cNvPr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" name="Google Shape;10508;p62">
            <a:extLst>
              <a:ext uri="{FF2B5EF4-FFF2-40B4-BE49-F238E27FC236}">
                <a16:creationId xmlns:a16="http://schemas.microsoft.com/office/drawing/2014/main" id="{3CA307B7-6D9B-E87B-A7A8-1000690F3C06}"/>
              </a:ext>
            </a:extLst>
          </p:cNvPr>
          <p:cNvGrpSpPr/>
          <p:nvPr/>
        </p:nvGrpSpPr>
        <p:grpSpPr>
          <a:xfrm>
            <a:off x="2681385" y="3623039"/>
            <a:ext cx="325544" cy="327413"/>
            <a:chOff x="2681385" y="3798439"/>
            <a:chExt cx="325544" cy="32741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55" name="Google Shape;10509;p62">
              <a:extLst>
                <a:ext uri="{FF2B5EF4-FFF2-40B4-BE49-F238E27FC236}">
                  <a16:creationId xmlns:a16="http://schemas.microsoft.com/office/drawing/2014/main" id="{C6E8EFEE-530B-054F-1F50-9CC9EBD6526B}"/>
                </a:ext>
              </a:extLst>
            </p:cNvPr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0510;p62">
              <a:extLst>
                <a:ext uri="{FF2B5EF4-FFF2-40B4-BE49-F238E27FC236}">
                  <a16:creationId xmlns:a16="http://schemas.microsoft.com/office/drawing/2014/main" id="{15F2D004-3823-178B-A0D8-FF4EAD0E2846}"/>
                </a:ext>
              </a:extLst>
            </p:cNvPr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0511;p62">
              <a:extLst>
                <a:ext uri="{FF2B5EF4-FFF2-40B4-BE49-F238E27FC236}">
                  <a16:creationId xmlns:a16="http://schemas.microsoft.com/office/drawing/2014/main" id="{476B9245-7D4D-DD65-9215-589FF966FEE4}"/>
                </a:ext>
              </a:extLst>
            </p:cNvPr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0512;p62">
              <a:extLst>
                <a:ext uri="{FF2B5EF4-FFF2-40B4-BE49-F238E27FC236}">
                  <a16:creationId xmlns:a16="http://schemas.microsoft.com/office/drawing/2014/main" id="{B9AF7D6F-9632-D519-3B3E-82AFFD8EC2A2}"/>
                </a:ext>
              </a:extLst>
            </p:cNvPr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0513;p62">
              <a:extLst>
                <a:ext uri="{FF2B5EF4-FFF2-40B4-BE49-F238E27FC236}">
                  <a16:creationId xmlns:a16="http://schemas.microsoft.com/office/drawing/2014/main" id="{B52564BF-7B0D-A62C-3888-20A8B7C846D0}"/>
                </a:ext>
              </a:extLst>
            </p:cNvPr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0514;p62">
              <a:extLst>
                <a:ext uri="{FF2B5EF4-FFF2-40B4-BE49-F238E27FC236}">
                  <a16:creationId xmlns:a16="http://schemas.microsoft.com/office/drawing/2014/main" id="{D56DD0FF-A60E-6FD0-BC5C-CBF22A0AEB91}"/>
                </a:ext>
              </a:extLst>
            </p:cNvPr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0515;p62">
              <a:extLst>
                <a:ext uri="{FF2B5EF4-FFF2-40B4-BE49-F238E27FC236}">
                  <a16:creationId xmlns:a16="http://schemas.microsoft.com/office/drawing/2014/main" id="{468CBE7B-5618-157F-A50F-C837715D117B}"/>
                </a:ext>
              </a:extLst>
            </p:cNvPr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" name="Google Shape;10525;p62">
            <a:extLst>
              <a:ext uri="{FF2B5EF4-FFF2-40B4-BE49-F238E27FC236}">
                <a16:creationId xmlns:a16="http://schemas.microsoft.com/office/drawing/2014/main" id="{6334DA6A-50E8-A9F5-414F-3255CF74ACF7}"/>
              </a:ext>
            </a:extLst>
          </p:cNvPr>
          <p:cNvGrpSpPr/>
          <p:nvPr/>
        </p:nvGrpSpPr>
        <p:grpSpPr>
          <a:xfrm>
            <a:off x="3560600" y="3587938"/>
            <a:ext cx="352345" cy="363655"/>
            <a:chOff x="3560600" y="3763338"/>
            <a:chExt cx="352345" cy="36365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63" name="Google Shape;10526;p62">
              <a:extLst>
                <a:ext uri="{FF2B5EF4-FFF2-40B4-BE49-F238E27FC236}">
                  <a16:creationId xmlns:a16="http://schemas.microsoft.com/office/drawing/2014/main" id="{A3CDC335-077C-5316-5CC1-5796EBAD5D60}"/>
                </a:ext>
              </a:extLst>
            </p:cNvPr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0527;p62">
              <a:extLst>
                <a:ext uri="{FF2B5EF4-FFF2-40B4-BE49-F238E27FC236}">
                  <a16:creationId xmlns:a16="http://schemas.microsoft.com/office/drawing/2014/main" id="{D5E2A40B-15EC-59C0-2D6C-139AD6691F3C}"/>
                </a:ext>
              </a:extLst>
            </p:cNvPr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0528;p62">
              <a:extLst>
                <a:ext uri="{FF2B5EF4-FFF2-40B4-BE49-F238E27FC236}">
                  <a16:creationId xmlns:a16="http://schemas.microsoft.com/office/drawing/2014/main" id="{F81B26B6-13EE-1466-9D8B-5814FDB158A7}"/>
                </a:ext>
              </a:extLst>
            </p:cNvPr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6" name="Google Shape;10545;p62">
            <a:extLst>
              <a:ext uri="{FF2B5EF4-FFF2-40B4-BE49-F238E27FC236}">
                <a16:creationId xmlns:a16="http://schemas.microsoft.com/office/drawing/2014/main" id="{F93EDCB7-B367-7582-9E37-E8A50E5DEA1E}"/>
              </a:ext>
            </a:extLst>
          </p:cNvPr>
          <p:cNvSpPr/>
          <p:nvPr/>
        </p:nvSpPr>
        <p:spPr>
          <a:xfrm>
            <a:off x="1322345" y="3661182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7" name="Google Shape;10546;p62">
            <a:extLst>
              <a:ext uri="{FF2B5EF4-FFF2-40B4-BE49-F238E27FC236}">
                <a16:creationId xmlns:a16="http://schemas.microsoft.com/office/drawing/2014/main" id="{49BFFD58-F7D7-7E16-385B-93DB1CC33919}"/>
              </a:ext>
            </a:extLst>
          </p:cNvPr>
          <p:cNvGrpSpPr/>
          <p:nvPr/>
        </p:nvGrpSpPr>
        <p:grpSpPr>
          <a:xfrm>
            <a:off x="3103646" y="3590676"/>
            <a:ext cx="360233" cy="362451"/>
            <a:chOff x="3107608" y="3763401"/>
            <a:chExt cx="360233" cy="36245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68" name="Google Shape;10547;p62">
              <a:extLst>
                <a:ext uri="{FF2B5EF4-FFF2-40B4-BE49-F238E27FC236}">
                  <a16:creationId xmlns:a16="http://schemas.microsoft.com/office/drawing/2014/main" id="{990A8E85-DA7F-A304-F379-0BCD64AB8387}"/>
                </a:ext>
              </a:extLst>
            </p:cNvPr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0548;p62">
              <a:extLst>
                <a:ext uri="{FF2B5EF4-FFF2-40B4-BE49-F238E27FC236}">
                  <a16:creationId xmlns:a16="http://schemas.microsoft.com/office/drawing/2014/main" id="{E1D46643-A8AE-932E-8014-3DEC0946F66D}"/>
                </a:ext>
              </a:extLst>
            </p:cNvPr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0549;p62">
              <a:extLst>
                <a:ext uri="{FF2B5EF4-FFF2-40B4-BE49-F238E27FC236}">
                  <a16:creationId xmlns:a16="http://schemas.microsoft.com/office/drawing/2014/main" id="{D025B52D-14A3-AD50-4197-0CAC36FC3F35}"/>
                </a:ext>
              </a:extLst>
            </p:cNvPr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" name="Google Shape;10550;p62">
            <a:extLst>
              <a:ext uri="{FF2B5EF4-FFF2-40B4-BE49-F238E27FC236}">
                <a16:creationId xmlns:a16="http://schemas.microsoft.com/office/drawing/2014/main" id="{47A4044A-18F4-B41B-6CC6-1542F635849F}"/>
              </a:ext>
            </a:extLst>
          </p:cNvPr>
          <p:cNvGrpSpPr/>
          <p:nvPr/>
        </p:nvGrpSpPr>
        <p:grpSpPr>
          <a:xfrm>
            <a:off x="889343" y="3625827"/>
            <a:ext cx="351585" cy="339705"/>
            <a:chOff x="889343" y="3801227"/>
            <a:chExt cx="351585" cy="33970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72" name="Google Shape;10551;p62">
              <a:extLst>
                <a:ext uri="{FF2B5EF4-FFF2-40B4-BE49-F238E27FC236}">
                  <a16:creationId xmlns:a16="http://schemas.microsoft.com/office/drawing/2014/main" id="{6F711BDE-F74B-801C-719F-D003119BFE55}"/>
                </a:ext>
              </a:extLst>
            </p:cNvPr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0552;p62">
              <a:extLst>
                <a:ext uri="{FF2B5EF4-FFF2-40B4-BE49-F238E27FC236}">
                  <a16:creationId xmlns:a16="http://schemas.microsoft.com/office/drawing/2014/main" id="{BC8EC7FC-9B86-0479-9555-EFE4A0EA9FF2}"/>
                </a:ext>
              </a:extLst>
            </p:cNvPr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0553;p62">
              <a:extLst>
                <a:ext uri="{FF2B5EF4-FFF2-40B4-BE49-F238E27FC236}">
                  <a16:creationId xmlns:a16="http://schemas.microsoft.com/office/drawing/2014/main" id="{5B9ED648-B42F-A081-87E7-7625A6DC80BA}"/>
                </a:ext>
              </a:extLst>
            </p:cNvPr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0554;p62">
              <a:extLst>
                <a:ext uri="{FF2B5EF4-FFF2-40B4-BE49-F238E27FC236}">
                  <a16:creationId xmlns:a16="http://schemas.microsoft.com/office/drawing/2014/main" id="{1471268B-3DE8-CBC8-9E32-E085F8551EFC}"/>
                </a:ext>
              </a:extLst>
            </p:cNvPr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0555;p62">
              <a:extLst>
                <a:ext uri="{FF2B5EF4-FFF2-40B4-BE49-F238E27FC236}">
                  <a16:creationId xmlns:a16="http://schemas.microsoft.com/office/drawing/2014/main" id="{BC2B69EA-BDCF-9B88-8FB1-6E3AFEC8C09D}"/>
                </a:ext>
              </a:extLst>
            </p:cNvPr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" name="Google Shape;10571;p62">
            <a:extLst>
              <a:ext uri="{FF2B5EF4-FFF2-40B4-BE49-F238E27FC236}">
                <a16:creationId xmlns:a16="http://schemas.microsoft.com/office/drawing/2014/main" id="{C7F12EF1-5B18-905F-6D3F-AA0CE1E51769}"/>
              </a:ext>
            </a:extLst>
          </p:cNvPr>
          <p:cNvGrpSpPr/>
          <p:nvPr/>
        </p:nvGrpSpPr>
        <p:grpSpPr>
          <a:xfrm>
            <a:off x="1767069" y="3184746"/>
            <a:ext cx="286324" cy="348163"/>
            <a:chOff x="1767069" y="3360146"/>
            <a:chExt cx="286324" cy="34816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78" name="Google Shape;10572;p62">
              <a:extLst>
                <a:ext uri="{FF2B5EF4-FFF2-40B4-BE49-F238E27FC236}">
                  <a16:creationId xmlns:a16="http://schemas.microsoft.com/office/drawing/2014/main" id="{0515357D-5D9B-6C7E-856A-3A3AFC4DEF1D}"/>
                </a:ext>
              </a:extLst>
            </p:cNvPr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0573;p62">
              <a:extLst>
                <a:ext uri="{FF2B5EF4-FFF2-40B4-BE49-F238E27FC236}">
                  <a16:creationId xmlns:a16="http://schemas.microsoft.com/office/drawing/2014/main" id="{90207DE8-4EF8-5DDA-BB81-A22BC2FD5F4A}"/>
                </a:ext>
              </a:extLst>
            </p:cNvPr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0574;p62">
              <a:extLst>
                <a:ext uri="{FF2B5EF4-FFF2-40B4-BE49-F238E27FC236}">
                  <a16:creationId xmlns:a16="http://schemas.microsoft.com/office/drawing/2014/main" id="{35CD8259-BDA5-A755-7A5A-C0AD5E6E051E}"/>
                </a:ext>
              </a:extLst>
            </p:cNvPr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0575;p62">
              <a:extLst>
                <a:ext uri="{FF2B5EF4-FFF2-40B4-BE49-F238E27FC236}">
                  <a16:creationId xmlns:a16="http://schemas.microsoft.com/office/drawing/2014/main" id="{A9C93FE3-9D52-F491-504C-0422EB9DA869}"/>
                </a:ext>
              </a:extLst>
            </p:cNvPr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0576;p62">
              <a:extLst>
                <a:ext uri="{FF2B5EF4-FFF2-40B4-BE49-F238E27FC236}">
                  <a16:creationId xmlns:a16="http://schemas.microsoft.com/office/drawing/2014/main" id="{14A80BFF-A178-CA16-82AF-1ECA4A22D611}"/>
                </a:ext>
              </a:extLst>
            </p:cNvPr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0577;p62">
              <a:extLst>
                <a:ext uri="{FF2B5EF4-FFF2-40B4-BE49-F238E27FC236}">
                  <a16:creationId xmlns:a16="http://schemas.microsoft.com/office/drawing/2014/main" id="{5E595FC7-2E6D-9D46-A933-FF69622A8B54}"/>
                </a:ext>
              </a:extLst>
            </p:cNvPr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0578;p62">
              <a:extLst>
                <a:ext uri="{FF2B5EF4-FFF2-40B4-BE49-F238E27FC236}">
                  <a16:creationId xmlns:a16="http://schemas.microsoft.com/office/drawing/2014/main" id="{64809D1B-1702-D31D-9EA0-3F163AA17159}"/>
                </a:ext>
              </a:extLst>
            </p:cNvPr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" name="Google Shape;10610;p62">
            <a:extLst>
              <a:ext uri="{FF2B5EF4-FFF2-40B4-BE49-F238E27FC236}">
                <a16:creationId xmlns:a16="http://schemas.microsoft.com/office/drawing/2014/main" id="{D850AA83-68C4-E94B-39CF-3151FB61F501}"/>
              </a:ext>
            </a:extLst>
          </p:cNvPr>
          <p:cNvGrpSpPr/>
          <p:nvPr/>
        </p:nvGrpSpPr>
        <p:grpSpPr>
          <a:xfrm>
            <a:off x="2206122" y="3185348"/>
            <a:ext cx="308183" cy="347561"/>
            <a:chOff x="2206122" y="3360748"/>
            <a:chExt cx="308183" cy="34756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86" name="Google Shape;10611;p62">
              <a:extLst>
                <a:ext uri="{FF2B5EF4-FFF2-40B4-BE49-F238E27FC236}">
                  <a16:creationId xmlns:a16="http://schemas.microsoft.com/office/drawing/2014/main" id="{12D26589-89E3-1312-A8E2-21A2683CEE60}"/>
                </a:ext>
              </a:extLst>
            </p:cNvPr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0612;p62">
              <a:extLst>
                <a:ext uri="{FF2B5EF4-FFF2-40B4-BE49-F238E27FC236}">
                  <a16:creationId xmlns:a16="http://schemas.microsoft.com/office/drawing/2014/main" id="{03CF4280-341C-E390-E374-5C5C47A2B712}"/>
                </a:ext>
              </a:extLst>
            </p:cNvPr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0613;p62">
              <a:extLst>
                <a:ext uri="{FF2B5EF4-FFF2-40B4-BE49-F238E27FC236}">
                  <a16:creationId xmlns:a16="http://schemas.microsoft.com/office/drawing/2014/main" id="{EA37E1C7-71CF-2D81-5EBF-B37E6E4B5ECF}"/>
                </a:ext>
              </a:extLst>
            </p:cNvPr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0614;p62">
              <a:extLst>
                <a:ext uri="{FF2B5EF4-FFF2-40B4-BE49-F238E27FC236}">
                  <a16:creationId xmlns:a16="http://schemas.microsoft.com/office/drawing/2014/main" id="{E6929F11-255C-CE06-45E8-3677AABC9234}"/>
                </a:ext>
              </a:extLst>
            </p:cNvPr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0615;p62">
              <a:extLst>
                <a:ext uri="{FF2B5EF4-FFF2-40B4-BE49-F238E27FC236}">
                  <a16:creationId xmlns:a16="http://schemas.microsoft.com/office/drawing/2014/main" id="{B7C50777-D7BB-5699-A9A7-443959EEC8E1}"/>
                </a:ext>
              </a:extLst>
            </p:cNvPr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" name="Google Shape;10653;p62">
            <a:extLst>
              <a:ext uri="{FF2B5EF4-FFF2-40B4-BE49-F238E27FC236}">
                <a16:creationId xmlns:a16="http://schemas.microsoft.com/office/drawing/2014/main" id="{8B732B63-E335-3321-1F5A-4462F539CAAF}"/>
              </a:ext>
            </a:extLst>
          </p:cNvPr>
          <p:cNvGrpSpPr/>
          <p:nvPr/>
        </p:nvGrpSpPr>
        <p:grpSpPr>
          <a:xfrm>
            <a:off x="3516886" y="3263327"/>
            <a:ext cx="391854" cy="269922"/>
            <a:chOff x="3516850" y="3406526"/>
            <a:chExt cx="369674" cy="25464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92" name="Google Shape;10654;p62">
              <a:extLst>
                <a:ext uri="{FF2B5EF4-FFF2-40B4-BE49-F238E27FC236}">
                  <a16:creationId xmlns:a16="http://schemas.microsoft.com/office/drawing/2014/main" id="{C0F6FD95-971D-FD1A-0874-187C737D7282}"/>
                </a:ext>
              </a:extLst>
            </p:cNvPr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0655;p62">
              <a:extLst>
                <a:ext uri="{FF2B5EF4-FFF2-40B4-BE49-F238E27FC236}">
                  <a16:creationId xmlns:a16="http://schemas.microsoft.com/office/drawing/2014/main" id="{239DB5E9-FFE2-1A01-FB2C-3BCA616C9587}"/>
                </a:ext>
              </a:extLst>
            </p:cNvPr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0656;p62">
              <a:extLst>
                <a:ext uri="{FF2B5EF4-FFF2-40B4-BE49-F238E27FC236}">
                  <a16:creationId xmlns:a16="http://schemas.microsoft.com/office/drawing/2014/main" id="{7DA81510-EEF0-44F0-EB9F-3B52B8E68515}"/>
                </a:ext>
              </a:extLst>
            </p:cNvPr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0657;p62">
              <a:extLst>
                <a:ext uri="{FF2B5EF4-FFF2-40B4-BE49-F238E27FC236}">
                  <a16:creationId xmlns:a16="http://schemas.microsoft.com/office/drawing/2014/main" id="{50A9CEB8-2A1D-2AE6-A614-B07157FC97C1}"/>
                </a:ext>
              </a:extLst>
            </p:cNvPr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" name="Google Shape;10658;p62">
            <a:extLst>
              <a:ext uri="{FF2B5EF4-FFF2-40B4-BE49-F238E27FC236}">
                <a16:creationId xmlns:a16="http://schemas.microsoft.com/office/drawing/2014/main" id="{51890942-71AB-6000-2AC8-D19E06FBB507}"/>
              </a:ext>
            </a:extLst>
          </p:cNvPr>
          <p:cNvGrpSpPr/>
          <p:nvPr/>
        </p:nvGrpSpPr>
        <p:grpSpPr>
          <a:xfrm>
            <a:off x="1310655" y="3185127"/>
            <a:ext cx="306314" cy="347403"/>
            <a:chOff x="1310655" y="3360527"/>
            <a:chExt cx="306314" cy="34740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397" name="Google Shape;10659;p62">
              <a:extLst>
                <a:ext uri="{FF2B5EF4-FFF2-40B4-BE49-F238E27FC236}">
                  <a16:creationId xmlns:a16="http://schemas.microsoft.com/office/drawing/2014/main" id="{A31334DB-3F18-E1CA-AD5B-D93CBC237963}"/>
                </a:ext>
              </a:extLst>
            </p:cNvPr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0660;p62">
              <a:extLst>
                <a:ext uri="{FF2B5EF4-FFF2-40B4-BE49-F238E27FC236}">
                  <a16:creationId xmlns:a16="http://schemas.microsoft.com/office/drawing/2014/main" id="{D2A5D820-593D-6D26-2593-A7CF3BE4DB6E}"/>
                </a:ext>
              </a:extLst>
            </p:cNvPr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0661;p62">
              <a:extLst>
                <a:ext uri="{FF2B5EF4-FFF2-40B4-BE49-F238E27FC236}">
                  <a16:creationId xmlns:a16="http://schemas.microsoft.com/office/drawing/2014/main" id="{DF018C08-0587-A831-0C87-40A828FFBD35}"/>
                </a:ext>
              </a:extLst>
            </p:cNvPr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0662;p62">
              <a:extLst>
                <a:ext uri="{FF2B5EF4-FFF2-40B4-BE49-F238E27FC236}">
                  <a16:creationId xmlns:a16="http://schemas.microsoft.com/office/drawing/2014/main" id="{04B45D29-81C4-E9EC-8241-4C1B806C4F81}"/>
                </a:ext>
              </a:extLst>
            </p:cNvPr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0663;p62">
              <a:extLst>
                <a:ext uri="{FF2B5EF4-FFF2-40B4-BE49-F238E27FC236}">
                  <a16:creationId xmlns:a16="http://schemas.microsoft.com/office/drawing/2014/main" id="{62874687-7F72-C0B7-3EA3-FB4E493050E5}"/>
                </a:ext>
              </a:extLst>
            </p:cNvPr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0664;p62">
            <a:extLst>
              <a:ext uri="{FF2B5EF4-FFF2-40B4-BE49-F238E27FC236}">
                <a16:creationId xmlns:a16="http://schemas.microsoft.com/office/drawing/2014/main" id="{58FDC011-9F3A-F68B-FC97-8B46454E3C1D}"/>
              </a:ext>
            </a:extLst>
          </p:cNvPr>
          <p:cNvGrpSpPr/>
          <p:nvPr/>
        </p:nvGrpSpPr>
        <p:grpSpPr>
          <a:xfrm>
            <a:off x="3119678" y="3184746"/>
            <a:ext cx="269343" cy="348543"/>
            <a:chOff x="3119678" y="3360146"/>
            <a:chExt cx="269343" cy="3485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03" name="Google Shape;10665;p62">
              <a:extLst>
                <a:ext uri="{FF2B5EF4-FFF2-40B4-BE49-F238E27FC236}">
                  <a16:creationId xmlns:a16="http://schemas.microsoft.com/office/drawing/2014/main" id="{0AAD0DB6-D030-598F-D2AD-96B37CFA2892}"/>
                </a:ext>
              </a:extLst>
            </p:cNvPr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0666;p62">
              <a:extLst>
                <a:ext uri="{FF2B5EF4-FFF2-40B4-BE49-F238E27FC236}">
                  <a16:creationId xmlns:a16="http://schemas.microsoft.com/office/drawing/2014/main" id="{1CF06CAD-5E9B-F347-FA00-2C8152CFBC16}"/>
                </a:ext>
              </a:extLst>
            </p:cNvPr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0667;p62">
              <a:extLst>
                <a:ext uri="{FF2B5EF4-FFF2-40B4-BE49-F238E27FC236}">
                  <a16:creationId xmlns:a16="http://schemas.microsoft.com/office/drawing/2014/main" id="{970B6D86-02AB-A5B0-820B-EEF55859517B}"/>
                </a:ext>
              </a:extLst>
            </p:cNvPr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0668;p62">
              <a:extLst>
                <a:ext uri="{FF2B5EF4-FFF2-40B4-BE49-F238E27FC236}">
                  <a16:creationId xmlns:a16="http://schemas.microsoft.com/office/drawing/2014/main" id="{60E8F232-8B20-7FB4-1367-0BBFE330FA93}"/>
                </a:ext>
              </a:extLst>
            </p:cNvPr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0669;p62">
              <a:extLst>
                <a:ext uri="{FF2B5EF4-FFF2-40B4-BE49-F238E27FC236}">
                  <a16:creationId xmlns:a16="http://schemas.microsoft.com/office/drawing/2014/main" id="{675B9CF8-531E-AC49-FAE2-D9E6DEB8A7F6}"/>
                </a:ext>
              </a:extLst>
            </p:cNvPr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0670;p62">
              <a:extLst>
                <a:ext uri="{FF2B5EF4-FFF2-40B4-BE49-F238E27FC236}">
                  <a16:creationId xmlns:a16="http://schemas.microsoft.com/office/drawing/2014/main" id="{78463C6D-E946-A0EE-44E8-B1A7FFB3D4BB}"/>
                </a:ext>
              </a:extLst>
            </p:cNvPr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0671;p62">
              <a:extLst>
                <a:ext uri="{FF2B5EF4-FFF2-40B4-BE49-F238E27FC236}">
                  <a16:creationId xmlns:a16="http://schemas.microsoft.com/office/drawing/2014/main" id="{22A814A7-8667-4275-00A5-2DBE680BC034}"/>
                </a:ext>
              </a:extLst>
            </p:cNvPr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" name="Google Shape;10672;p62">
            <a:extLst>
              <a:ext uri="{FF2B5EF4-FFF2-40B4-BE49-F238E27FC236}">
                <a16:creationId xmlns:a16="http://schemas.microsoft.com/office/drawing/2014/main" id="{74450819-694B-6D5A-BF32-07A957AF0D49}"/>
              </a:ext>
            </a:extLst>
          </p:cNvPr>
          <p:cNvGrpSpPr/>
          <p:nvPr/>
        </p:nvGrpSpPr>
        <p:grpSpPr>
          <a:xfrm>
            <a:off x="3967213" y="3181547"/>
            <a:ext cx="368185" cy="354753"/>
            <a:chOff x="3967213" y="3356947"/>
            <a:chExt cx="368185" cy="35475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11" name="Google Shape;10673;p62">
              <a:extLst>
                <a:ext uri="{FF2B5EF4-FFF2-40B4-BE49-F238E27FC236}">
                  <a16:creationId xmlns:a16="http://schemas.microsoft.com/office/drawing/2014/main" id="{732BC1E6-6797-0199-11C8-C628E50A0547}"/>
                </a:ext>
              </a:extLst>
            </p:cNvPr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0674;p62">
              <a:extLst>
                <a:ext uri="{FF2B5EF4-FFF2-40B4-BE49-F238E27FC236}">
                  <a16:creationId xmlns:a16="http://schemas.microsoft.com/office/drawing/2014/main" id="{F98F761B-0887-B464-8980-4E6CF1CC5D0F}"/>
                </a:ext>
              </a:extLst>
            </p:cNvPr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0675;p62">
              <a:extLst>
                <a:ext uri="{FF2B5EF4-FFF2-40B4-BE49-F238E27FC236}">
                  <a16:creationId xmlns:a16="http://schemas.microsoft.com/office/drawing/2014/main" id="{3E8CFA27-5BE7-9C27-C357-C28FC180EF63}"/>
                </a:ext>
              </a:extLst>
            </p:cNvPr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0676;p62">
              <a:extLst>
                <a:ext uri="{FF2B5EF4-FFF2-40B4-BE49-F238E27FC236}">
                  <a16:creationId xmlns:a16="http://schemas.microsoft.com/office/drawing/2014/main" id="{58DA5D52-E20D-C108-2A78-C440502F79BC}"/>
                </a:ext>
              </a:extLst>
            </p:cNvPr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0677;p62">
              <a:extLst>
                <a:ext uri="{FF2B5EF4-FFF2-40B4-BE49-F238E27FC236}">
                  <a16:creationId xmlns:a16="http://schemas.microsoft.com/office/drawing/2014/main" id="{BBA21415-7690-BA3A-8C52-C6F68E7D094E}"/>
                </a:ext>
              </a:extLst>
            </p:cNvPr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0678;p62">
            <a:extLst>
              <a:ext uri="{FF2B5EF4-FFF2-40B4-BE49-F238E27FC236}">
                <a16:creationId xmlns:a16="http://schemas.microsoft.com/office/drawing/2014/main" id="{62C926E2-C6C2-3817-F386-801C5AA3C0B4}"/>
              </a:ext>
            </a:extLst>
          </p:cNvPr>
          <p:cNvGrpSpPr/>
          <p:nvPr/>
        </p:nvGrpSpPr>
        <p:grpSpPr>
          <a:xfrm>
            <a:off x="871254" y="3184746"/>
            <a:ext cx="285183" cy="347023"/>
            <a:chOff x="871254" y="3360146"/>
            <a:chExt cx="285183" cy="34702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17" name="Google Shape;10679;p62">
              <a:extLst>
                <a:ext uri="{FF2B5EF4-FFF2-40B4-BE49-F238E27FC236}">
                  <a16:creationId xmlns:a16="http://schemas.microsoft.com/office/drawing/2014/main" id="{16CFAF2A-C80D-B740-5374-1903B0A9AFE9}"/>
                </a:ext>
              </a:extLst>
            </p:cNvPr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0680;p62">
              <a:extLst>
                <a:ext uri="{FF2B5EF4-FFF2-40B4-BE49-F238E27FC236}">
                  <a16:creationId xmlns:a16="http://schemas.microsoft.com/office/drawing/2014/main" id="{1B6E7CB2-B202-91EF-75B1-4D190F7BC9EC}"/>
                </a:ext>
              </a:extLst>
            </p:cNvPr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0681;p62">
              <a:extLst>
                <a:ext uri="{FF2B5EF4-FFF2-40B4-BE49-F238E27FC236}">
                  <a16:creationId xmlns:a16="http://schemas.microsoft.com/office/drawing/2014/main" id="{F9FF0A0D-B2BA-B54B-290A-EAB6338FA050}"/>
                </a:ext>
              </a:extLst>
            </p:cNvPr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0682;p62">
              <a:extLst>
                <a:ext uri="{FF2B5EF4-FFF2-40B4-BE49-F238E27FC236}">
                  <a16:creationId xmlns:a16="http://schemas.microsoft.com/office/drawing/2014/main" id="{8632CB3A-E862-FA1A-7714-FFC094ECD184}"/>
                </a:ext>
              </a:extLst>
            </p:cNvPr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" name="Google Shape;10683;p62">
            <a:extLst>
              <a:ext uri="{FF2B5EF4-FFF2-40B4-BE49-F238E27FC236}">
                <a16:creationId xmlns:a16="http://schemas.microsoft.com/office/drawing/2014/main" id="{2678B722-7074-B8EC-6671-D6CB47BE2E8F}"/>
              </a:ext>
            </a:extLst>
          </p:cNvPr>
          <p:cNvGrpSpPr/>
          <p:nvPr/>
        </p:nvGrpSpPr>
        <p:grpSpPr>
          <a:xfrm>
            <a:off x="2665165" y="3184746"/>
            <a:ext cx="281794" cy="349684"/>
            <a:chOff x="2665165" y="3360146"/>
            <a:chExt cx="281794" cy="34968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22" name="Google Shape;10684;p62">
              <a:extLst>
                <a:ext uri="{FF2B5EF4-FFF2-40B4-BE49-F238E27FC236}">
                  <a16:creationId xmlns:a16="http://schemas.microsoft.com/office/drawing/2014/main" id="{D7EFCBAD-BDB0-EEAA-FB3B-C3561B1D5A2B}"/>
                </a:ext>
              </a:extLst>
            </p:cNvPr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0685;p62">
              <a:extLst>
                <a:ext uri="{FF2B5EF4-FFF2-40B4-BE49-F238E27FC236}">
                  <a16:creationId xmlns:a16="http://schemas.microsoft.com/office/drawing/2014/main" id="{EC276819-3B21-4B36-47A9-7D4B542F6F57}"/>
                </a:ext>
              </a:extLst>
            </p:cNvPr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0686;p62">
              <a:extLst>
                <a:ext uri="{FF2B5EF4-FFF2-40B4-BE49-F238E27FC236}">
                  <a16:creationId xmlns:a16="http://schemas.microsoft.com/office/drawing/2014/main" id="{95AE3040-7993-2346-B1B6-6450B11F260F}"/>
                </a:ext>
              </a:extLst>
            </p:cNvPr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0687;p62">
              <a:extLst>
                <a:ext uri="{FF2B5EF4-FFF2-40B4-BE49-F238E27FC236}">
                  <a16:creationId xmlns:a16="http://schemas.microsoft.com/office/drawing/2014/main" id="{C1666431-14F8-CB5B-7BB5-10B017770ED4}"/>
                </a:ext>
              </a:extLst>
            </p:cNvPr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0688;p62">
              <a:extLst>
                <a:ext uri="{FF2B5EF4-FFF2-40B4-BE49-F238E27FC236}">
                  <a16:creationId xmlns:a16="http://schemas.microsoft.com/office/drawing/2014/main" id="{B2F11563-E6A1-C9BF-40AB-819CF48F97A7}"/>
                </a:ext>
              </a:extLst>
            </p:cNvPr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" name="Google Shape;10734;p62">
            <a:extLst>
              <a:ext uri="{FF2B5EF4-FFF2-40B4-BE49-F238E27FC236}">
                <a16:creationId xmlns:a16="http://schemas.microsoft.com/office/drawing/2014/main" id="{EC208928-BC8A-F222-62C0-30435FEE6DEA}"/>
              </a:ext>
            </a:extLst>
          </p:cNvPr>
          <p:cNvGrpSpPr/>
          <p:nvPr/>
        </p:nvGrpSpPr>
        <p:grpSpPr>
          <a:xfrm>
            <a:off x="864062" y="2709103"/>
            <a:ext cx="264084" cy="347783"/>
            <a:chOff x="864062" y="2884503"/>
            <a:chExt cx="264084" cy="3477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28" name="Google Shape;10735;p62">
              <a:extLst>
                <a:ext uri="{FF2B5EF4-FFF2-40B4-BE49-F238E27FC236}">
                  <a16:creationId xmlns:a16="http://schemas.microsoft.com/office/drawing/2014/main" id="{7F877C07-B22B-4839-FE1D-1FE28286B353}"/>
                </a:ext>
              </a:extLst>
            </p:cNvPr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0736;p62">
              <a:extLst>
                <a:ext uri="{FF2B5EF4-FFF2-40B4-BE49-F238E27FC236}">
                  <a16:creationId xmlns:a16="http://schemas.microsoft.com/office/drawing/2014/main" id="{C8C07A1C-DE48-60D9-3DB1-97DCCF3D075F}"/>
                </a:ext>
              </a:extLst>
            </p:cNvPr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0737;p62">
              <a:extLst>
                <a:ext uri="{FF2B5EF4-FFF2-40B4-BE49-F238E27FC236}">
                  <a16:creationId xmlns:a16="http://schemas.microsoft.com/office/drawing/2014/main" id="{E12E0A27-4BA6-6C8C-E9FB-338A8BF1E5D0}"/>
                </a:ext>
              </a:extLst>
            </p:cNvPr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0738;p62">
              <a:extLst>
                <a:ext uri="{FF2B5EF4-FFF2-40B4-BE49-F238E27FC236}">
                  <a16:creationId xmlns:a16="http://schemas.microsoft.com/office/drawing/2014/main" id="{0F768A29-D2A3-21A5-ACAA-CD39B95AA163}"/>
                </a:ext>
              </a:extLst>
            </p:cNvPr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0739;p62">
              <a:extLst>
                <a:ext uri="{FF2B5EF4-FFF2-40B4-BE49-F238E27FC236}">
                  <a16:creationId xmlns:a16="http://schemas.microsoft.com/office/drawing/2014/main" id="{20FE52E5-9E69-366F-C3C7-F647A38ADB93}"/>
                </a:ext>
              </a:extLst>
            </p:cNvPr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0740;p62">
              <a:extLst>
                <a:ext uri="{FF2B5EF4-FFF2-40B4-BE49-F238E27FC236}">
                  <a16:creationId xmlns:a16="http://schemas.microsoft.com/office/drawing/2014/main" id="{DA21DDC6-3878-206F-FD7E-DDB704BAB2F9}"/>
                </a:ext>
              </a:extLst>
            </p:cNvPr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0741;p62">
              <a:extLst>
                <a:ext uri="{FF2B5EF4-FFF2-40B4-BE49-F238E27FC236}">
                  <a16:creationId xmlns:a16="http://schemas.microsoft.com/office/drawing/2014/main" id="{9A783E5F-0651-81DC-AD96-8948157D1781}"/>
                </a:ext>
              </a:extLst>
            </p:cNvPr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0742;p62">
              <a:extLst>
                <a:ext uri="{FF2B5EF4-FFF2-40B4-BE49-F238E27FC236}">
                  <a16:creationId xmlns:a16="http://schemas.microsoft.com/office/drawing/2014/main" id="{95D68BB6-4F1B-54A5-EA89-62D99723005D}"/>
                </a:ext>
              </a:extLst>
            </p:cNvPr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0743;p62">
              <a:extLst>
                <a:ext uri="{FF2B5EF4-FFF2-40B4-BE49-F238E27FC236}">
                  <a16:creationId xmlns:a16="http://schemas.microsoft.com/office/drawing/2014/main" id="{5D24572C-5E8B-893C-E996-0620EB823341}"/>
                </a:ext>
              </a:extLst>
            </p:cNvPr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0744;p62">
              <a:extLst>
                <a:ext uri="{FF2B5EF4-FFF2-40B4-BE49-F238E27FC236}">
                  <a16:creationId xmlns:a16="http://schemas.microsoft.com/office/drawing/2014/main" id="{2F89A2F8-E710-A8DF-3D6F-FC0D8D47C1FC}"/>
                </a:ext>
              </a:extLst>
            </p:cNvPr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8" name="Google Shape;10745;p62">
            <a:extLst>
              <a:ext uri="{FF2B5EF4-FFF2-40B4-BE49-F238E27FC236}">
                <a16:creationId xmlns:a16="http://schemas.microsoft.com/office/drawing/2014/main" id="{EBB46A07-854C-A69C-3D3F-C53DBD396312}"/>
              </a:ext>
            </a:extLst>
          </p:cNvPr>
          <p:cNvGrpSpPr/>
          <p:nvPr/>
        </p:nvGrpSpPr>
        <p:grpSpPr>
          <a:xfrm>
            <a:off x="3978523" y="2709261"/>
            <a:ext cx="348955" cy="346516"/>
            <a:chOff x="3978523" y="2884661"/>
            <a:chExt cx="348955" cy="34651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39" name="Google Shape;10746;p62">
              <a:extLst>
                <a:ext uri="{FF2B5EF4-FFF2-40B4-BE49-F238E27FC236}">
                  <a16:creationId xmlns:a16="http://schemas.microsoft.com/office/drawing/2014/main" id="{6428E588-34FB-11B7-EC4C-1BC443AFE02D}"/>
                </a:ext>
              </a:extLst>
            </p:cNvPr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0747;p62">
              <a:extLst>
                <a:ext uri="{FF2B5EF4-FFF2-40B4-BE49-F238E27FC236}">
                  <a16:creationId xmlns:a16="http://schemas.microsoft.com/office/drawing/2014/main" id="{E76162CD-1976-0A5C-C3E8-385A7A097777}"/>
                </a:ext>
              </a:extLst>
            </p:cNvPr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0748;p62">
              <a:extLst>
                <a:ext uri="{FF2B5EF4-FFF2-40B4-BE49-F238E27FC236}">
                  <a16:creationId xmlns:a16="http://schemas.microsoft.com/office/drawing/2014/main" id="{46370A13-B118-B083-5E4A-8FC5504DFE6E}"/>
                </a:ext>
              </a:extLst>
            </p:cNvPr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0749;p62">
              <a:extLst>
                <a:ext uri="{FF2B5EF4-FFF2-40B4-BE49-F238E27FC236}">
                  <a16:creationId xmlns:a16="http://schemas.microsoft.com/office/drawing/2014/main" id="{31AD636D-CE82-2CE1-15C8-96F0EA7FDE6C}"/>
                </a:ext>
              </a:extLst>
            </p:cNvPr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0750;p62">
              <a:extLst>
                <a:ext uri="{FF2B5EF4-FFF2-40B4-BE49-F238E27FC236}">
                  <a16:creationId xmlns:a16="http://schemas.microsoft.com/office/drawing/2014/main" id="{52E37784-DAB1-2836-A9CF-A8FA6D64CB5C}"/>
                </a:ext>
              </a:extLst>
            </p:cNvPr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0751;p62">
              <a:extLst>
                <a:ext uri="{FF2B5EF4-FFF2-40B4-BE49-F238E27FC236}">
                  <a16:creationId xmlns:a16="http://schemas.microsoft.com/office/drawing/2014/main" id="{CB0F51DF-989B-CA53-7F47-28B1F96BCE9C}"/>
                </a:ext>
              </a:extLst>
            </p:cNvPr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0752;p62">
              <a:extLst>
                <a:ext uri="{FF2B5EF4-FFF2-40B4-BE49-F238E27FC236}">
                  <a16:creationId xmlns:a16="http://schemas.microsoft.com/office/drawing/2014/main" id="{18D37B6D-4C18-9FA7-F345-2469FAEA1660}"/>
                </a:ext>
              </a:extLst>
            </p:cNvPr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0753;p62">
              <a:extLst>
                <a:ext uri="{FF2B5EF4-FFF2-40B4-BE49-F238E27FC236}">
                  <a16:creationId xmlns:a16="http://schemas.microsoft.com/office/drawing/2014/main" id="{07AF7C12-CC39-D23E-E29B-29B6902EA26C}"/>
                </a:ext>
              </a:extLst>
            </p:cNvPr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" name="Google Shape;10754;p62">
            <a:extLst>
              <a:ext uri="{FF2B5EF4-FFF2-40B4-BE49-F238E27FC236}">
                <a16:creationId xmlns:a16="http://schemas.microsoft.com/office/drawing/2014/main" id="{56A8A2B7-1913-504C-13A0-D2B265C44898}"/>
              </a:ext>
            </a:extLst>
          </p:cNvPr>
          <p:cNvGrpSpPr/>
          <p:nvPr/>
        </p:nvGrpSpPr>
        <p:grpSpPr>
          <a:xfrm>
            <a:off x="3556255" y="2709863"/>
            <a:ext cx="347435" cy="345534"/>
            <a:chOff x="3527780" y="2885263"/>
            <a:chExt cx="347435" cy="34553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48" name="Google Shape;10755;p62">
              <a:extLst>
                <a:ext uri="{FF2B5EF4-FFF2-40B4-BE49-F238E27FC236}">
                  <a16:creationId xmlns:a16="http://schemas.microsoft.com/office/drawing/2014/main" id="{0CF8B4B3-FBC4-CA71-CB24-1B97C4DD695C}"/>
                </a:ext>
              </a:extLst>
            </p:cNvPr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0756;p62">
              <a:extLst>
                <a:ext uri="{FF2B5EF4-FFF2-40B4-BE49-F238E27FC236}">
                  <a16:creationId xmlns:a16="http://schemas.microsoft.com/office/drawing/2014/main" id="{71B937D0-8EA7-6318-9464-7744C15FA801}"/>
                </a:ext>
              </a:extLst>
            </p:cNvPr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0757;p62">
              <a:extLst>
                <a:ext uri="{FF2B5EF4-FFF2-40B4-BE49-F238E27FC236}">
                  <a16:creationId xmlns:a16="http://schemas.microsoft.com/office/drawing/2014/main" id="{97AC02C5-B4C1-AEA4-B03F-C8074BE37B5D}"/>
                </a:ext>
              </a:extLst>
            </p:cNvPr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0758;p62">
              <a:extLst>
                <a:ext uri="{FF2B5EF4-FFF2-40B4-BE49-F238E27FC236}">
                  <a16:creationId xmlns:a16="http://schemas.microsoft.com/office/drawing/2014/main" id="{530D40E3-653A-38E1-0760-32FE79F21D36}"/>
                </a:ext>
              </a:extLst>
            </p:cNvPr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0759;p62">
              <a:extLst>
                <a:ext uri="{FF2B5EF4-FFF2-40B4-BE49-F238E27FC236}">
                  <a16:creationId xmlns:a16="http://schemas.microsoft.com/office/drawing/2014/main" id="{D9411A45-908E-5ACD-18F3-025B4D34CD8E}"/>
                </a:ext>
              </a:extLst>
            </p:cNvPr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0760;p62">
              <a:extLst>
                <a:ext uri="{FF2B5EF4-FFF2-40B4-BE49-F238E27FC236}">
                  <a16:creationId xmlns:a16="http://schemas.microsoft.com/office/drawing/2014/main" id="{0C53B589-0A7D-CD8B-3AF0-385BE863B393}"/>
                </a:ext>
              </a:extLst>
            </p:cNvPr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0761;p62">
              <a:extLst>
                <a:ext uri="{FF2B5EF4-FFF2-40B4-BE49-F238E27FC236}">
                  <a16:creationId xmlns:a16="http://schemas.microsoft.com/office/drawing/2014/main" id="{98F3A7C2-C442-C12A-9C34-1889AEB6BC40}"/>
                </a:ext>
              </a:extLst>
            </p:cNvPr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0762;p62">
              <a:extLst>
                <a:ext uri="{FF2B5EF4-FFF2-40B4-BE49-F238E27FC236}">
                  <a16:creationId xmlns:a16="http://schemas.microsoft.com/office/drawing/2014/main" id="{3B1C8A23-B8BB-DAB5-1471-AFE42583B2D4}"/>
                </a:ext>
              </a:extLst>
            </p:cNvPr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0763;p62">
              <a:extLst>
                <a:ext uri="{FF2B5EF4-FFF2-40B4-BE49-F238E27FC236}">
                  <a16:creationId xmlns:a16="http://schemas.microsoft.com/office/drawing/2014/main" id="{21A63BE0-9D4F-9F88-E2FB-D6234042BD6D}"/>
                </a:ext>
              </a:extLst>
            </p:cNvPr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0764;p62">
              <a:extLst>
                <a:ext uri="{FF2B5EF4-FFF2-40B4-BE49-F238E27FC236}">
                  <a16:creationId xmlns:a16="http://schemas.microsoft.com/office/drawing/2014/main" id="{316E62CF-39B9-98C6-FC7F-08D5736ED7F0}"/>
                </a:ext>
              </a:extLst>
            </p:cNvPr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0765;p62">
              <a:extLst>
                <a:ext uri="{FF2B5EF4-FFF2-40B4-BE49-F238E27FC236}">
                  <a16:creationId xmlns:a16="http://schemas.microsoft.com/office/drawing/2014/main" id="{8A3D6206-797B-9A25-D6CC-DFC3A86D1E3D}"/>
                </a:ext>
              </a:extLst>
            </p:cNvPr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0766;p62">
              <a:extLst>
                <a:ext uri="{FF2B5EF4-FFF2-40B4-BE49-F238E27FC236}">
                  <a16:creationId xmlns:a16="http://schemas.microsoft.com/office/drawing/2014/main" id="{7F76AB49-7F65-90E3-EE3E-EA967D262E66}"/>
                </a:ext>
              </a:extLst>
            </p:cNvPr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0767;p62">
              <a:extLst>
                <a:ext uri="{FF2B5EF4-FFF2-40B4-BE49-F238E27FC236}">
                  <a16:creationId xmlns:a16="http://schemas.microsoft.com/office/drawing/2014/main" id="{42C99F2D-6FFB-E037-A9ED-2959964F9D4C}"/>
                </a:ext>
              </a:extLst>
            </p:cNvPr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0768;p62">
              <a:extLst>
                <a:ext uri="{FF2B5EF4-FFF2-40B4-BE49-F238E27FC236}">
                  <a16:creationId xmlns:a16="http://schemas.microsoft.com/office/drawing/2014/main" id="{E112FA58-4935-289C-9A6B-E1EB4BA73ED1}"/>
                </a:ext>
              </a:extLst>
            </p:cNvPr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0769;p62">
              <a:extLst>
                <a:ext uri="{FF2B5EF4-FFF2-40B4-BE49-F238E27FC236}">
                  <a16:creationId xmlns:a16="http://schemas.microsoft.com/office/drawing/2014/main" id="{530FE0EA-2A27-C69F-04D4-304000667A84}"/>
                </a:ext>
              </a:extLst>
            </p:cNvPr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0770;p62">
              <a:extLst>
                <a:ext uri="{FF2B5EF4-FFF2-40B4-BE49-F238E27FC236}">
                  <a16:creationId xmlns:a16="http://schemas.microsoft.com/office/drawing/2014/main" id="{0287BAB6-78B1-FBF4-EED0-BE36B5D06D8A}"/>
                </a:ext>
              </a:extLst>
            </p:cNvPr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0771;p62">
              <a:extLst>
                <a:ext uri="{FF2B5EF4-FFF2-40B4-BE49-F238E27FC236}">
                  <a16:creationId xmlns:a16="http://schemas.microsoft.com/office/drawing/2014/main" id="{21863C1C-A2BF-27F0-2CC3-38C8DFCBB95B}"/>
                </a:ext>
              </a:extLst>
            </p:cNvPr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0772;p62">
              <a:extLst>
                <a:ext uri="{FF2B5EF4-FFF2-40B4-BE49-F238E27FC236}">
                  <a16:creationId xmlns:a16="http://schemas.microsoft.com/office/drawing/2014/main" id="{EAD53037-5F19-9838-AEFD-775A04474EA7}"/>
                </a:ext>
              </a:extLst>
            </p:cNvPr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0773;p62">
              <a:extLst>
                <a:ext uri="{FF2B5EF4-FFF2-40B4-BE49-F238E27FC236}">
                  <a16:creationId xmlns:a16="http://schemas.microsoft.com/office/drawing/2014/main" id="{3E30EDC9-7385-D50D-4516-D378C44C0535}"/>
                </a:ext>
              </a:extLst>
            </p:cNvPr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0774;p62">
              <a:extLst>
                <a:ext uri="{FF2B5EF4-FFF2-40B4-BE49-F238E27FC236}">
                  <a16:creationId xmlns:a16="http://schemas.microsoft.com/office/drawing/2014/main" id="{EE9C178E-686D-FAA9-530C-7B3BB44AA7A2}"/>
                </a:ext>
              </a:extLst>
            </p:cNvPr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0775;p62">
              <a:extLst>
                <a:ext uri="{FF2B5EF4-FFF2-40B4-BE49-F238E27FC236}">
                  <a16:creationId xmlns:a16="http://schemas.microsoft.com/office/drawing/2014/main" id="{1CAC985A-5A5B-E025-CE0B-BCA33983273B}"/>
                </a:ext>
              </a:extLst>
            </p:cNvPr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0776;p62">
              <a:extLst>
                <a:ext uri="{FF2B5EF4-FFF2-40B4-BE49-F238E27FC236}">
                  <a16:creationId xmlns:a16="http://schemas.microsoft.com/office/drawing/2014/main" id="{1AB5B4B4-3535-9178-4D80-60668E1604F1}"/>
                </a:ext>
              </a:extLst>
            </p:cNvPr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0777;p62">
              <a:extLst>
                <a:ext uri="{FF2B5EF4-FFF2-40B4-BE49-F238E27FC236}">
                  <a16:creationId xmlns:a16="http://schemas.microsoft.com/office/drawing/2014/main" id="{0E748020-A267-C056-22DC-341D6EAD2954}"/>
                </a:ext>
              </a:extLst>
            </p:cNvPr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" name="Google Shape;10778;p62">
            <a:extLst>
              <a:ext uri="{FF2B5EF4-FFF2-40B4-BE49-F238E27FC236}">
                <a16:creationId xmlns:a16="http://schemas.microsoft.com/office/drawing/2014/main" id="{E927550B-B484-B206-E7A4-E5F2D8A3457B}"/>
              </a:ext>
            </a:extLst>
          </p:cNvPr>
          <p:cNvGrpSpPr/>
          <p:nvPr/>
        </p:nvGrpSpPr>
        <p:grpSpPr>
          <a:xfrm>
            <a:off x="2239671" y="2709103"/>
            <a:ext cx="218053" cy="348543"/>
            <a:chOff x="2239671" y="2884503"/>
            <a:chExt cx="218053" cy="3485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72" name="Google Shape;10779;p62">
              <a:extLst>
                <a:ext uri="{FF2B5EF4-FFF2-40B4-BE49-F238E27FC236}">
                  <a16:creationId xmlns:a16="http://schemas.microsoft.com/office/drawing/2014/main" id="{9EE80283-C56E-BBDB-E93B-7AF019BBB697}"/>
                </a:ext>
              </a:extLst>
            </p:cNvPr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0780;p62">
              <a:extLst>
                <a:ext uri="{FF2B5EF4-FFF2-40B4-BE49-F238E27FC236}">
                  <a16:creationId xmlns:a16="http://schemas.microsoft.com/office/drawing/2014/main" id="{95870BD1-CF76-6D16-A627-D862B25E393A}"/>
                </a:ext>
              </a:extLst>
            </p:cNvPr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0781;p62">
              <a:extLst>
                <a:ext uri="{FF2B5EF4-FFF2-40B4-BE49-F238E27FC236}">
                  <a16:creationId xmlns:a16="http://schemas.microsoft.com/office/drawing/2014/main" id="{6963F862-15AA-2BFD-C5C1-3E91FEC0A655}"/>
                </a:ext>
              </a:extLst>
            </p:cNvPr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0782;p62">
              <a:extLst>
                <a:ext uri="{FF2B5EF4-FFF2-40B4-BE49-F238E27FC236}">
                  <a16:creationId xmlns:a16="http://schemas.microsoft.com/office/drawing/2014/main" id="{36201DD7-3EAC-DC40-F8F4-18E6DFF69F94}"/>
                </a:ext>
              </a:extLst>
            </p:cNvPr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0783;p62">
              <a:extLst>
                <a:ext uri="{FF2B5EF4-FFF2-40B4-BE49-F238E27FC236}">
                  <a16:creationId xmlns:a16="http://schemas.microsoft.com/office/drawing/2014/main" id="{D88EC526-7F2F-2F82-9B16-001A323AFA85}"/>
                </a:ext>
              </a:extLst>
            </p:cNvPr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" name="Google Shape;10784;p62">
            <a:extLst>
              <a:ext uri="{FF2B5EF4-FFF2-40B4-BE49-F238E27FC236}">
                <a16:creationId xmlns:a16="http://schemas.microsoft.com/office/drawing/2014/main" id="{25E5718E-0560-4EFF-4195-F33DFC922F62}"/>
              </a:ext>
            </a:extLst>
          </p:cNvPr>
          <p:cNvGrpSpPr/>
          <p:nvPr/>
        </p:nvGrpSpPr>
        <p:grpSpPr>
          <a:xfrm>
            <a:off x="2691555" y="2709103"/>
            <a:ext cx="215044" cy="348924"/>
            <a:chOff x="2691555" y="2884503"/>
            <a:chExt cx="215044" cy="34892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78" name="Google Shape;10785;p62">
              <a:extLst>
                <a:ext uri="{FF2B5EF4-FFF2-40B4-BE49-F238E27FC236}">
                  <a16:creationId xmlns:a16="http://schemas.microsoft.com/office/drawing/2014/main" id="{8725BC10-1942-1BC3-8154-96624C4BFBCC}"/>
                </a:ext>
              </a:extLst>
            </p:cNvPr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0786;p62">
              <a:extLst>
                <a:ext uri="{FF2B5EF4-FFF2-40B4-BE49-F238E27FC236}">
                  <a16:creationId xmlns:a16="http://schemas.microsoft.com/office/drawing/2014/main" id="{AC72D00A-0FDD-BB58-B9D8-50CA42E26328}"/>
                </a:ext>
              </a:extLst>
            </p:cNvPr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0787;p62">
              <a:extLst>
                <a:ext uri="{FF2B5EF4-FFF2-40B4-BE49-F238E27FC236}">
                  <a16:creationId xmlns:a16="http://schemas.microsoft.com/office/drawing/2014/main" id="{B9461426-079E-27A7-C8B2-55F8CBC45DBB}"/>
                </a:ext>
              </a:extLst>
            </p:cNvPr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1" name="Google Shape;10788;p62">
            <a:extLst>
              <a:ext uri="{FF2B5EF4-FFF2-40B4-BE49-F238E27FC236}">
                <a16:creationId xmlns:a16="http://schemas.microsoft.com/office/drawing/2014/main" id="{B33E64DD-42A6-6723-E2FC-BEB30B936293}"/>
              </a:ext>
            </a:extLst>
          </p:cNvPr>
          <p:cNvGrpSpPr/>
          <p:nvPr/>
        </p:nvGrpSpPr>
        <p:grpSpPr>
          <a:xfrm>
            <a:off x="1770459" y="2709103"/>
            <a:ext cx="254644" cy="348828"/>
            <a:chOff x="1770459" y="2884503"/>
            <a:chExt cx="254644" cy="34882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82" name="Google Shape;10789;p62">
              <a:extLst>
                <a:ext uri="{FF2B5EF4-FFF2-40B4-BE49-F238E27FC236}">
                  <a16:creationId xmlns:a16="http://schemas.microsoft.com/office/drawing/2014/main" id="{CA39DB88-F7AE-95D8-E26F-1B8F5E5B03D9}"/>
                </a:ext>
              </a:extLst>
            </p:cNvPr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0790;p62">
              <a:extLst>
                <a:ext uri="{FF2B5EF4-FFF2-40B4-BE49-F238E27FC236}">
                  <a16:creationId xmlns:a16="http://schemas.microsoft.com/office/drawing/2014/main" id="{D1AB2BB4-1FB3-4802-52E2-0298D321BC2A}"/>
                </a:ext>
              </a:extLst>
            </p:cNvPr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0791;p62">
              <a:extLst>
                <a:ext uri="{FF2B5EF4-FFF2-40B4-BE49-F238E27FC236}">
                  <a16:creationId xmlns:a16="http://schemas.microsoft.com/office/drawing/2014/main" id="{8ECA2B01-586C-024B-D995-731A97E3D3B1}"/>
                </a:ext>
              </a:extLst>
            </p:cNvPr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0792;p62">
              <a:extLst>
                <a:ext uri="{FF2B5EF4-FFF2-40B4-BE49-F238E27FC236}">
                  <a16:creationId xmlns:a16="http://schemas.microsoft.com/office/drawing/2014/main" id="{01458E50-7EB4-C0AE-7436-235EC5E8558A}"/>
                </a:ext>
              </a:extLst>
            </p:cNvPr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0793;p62">
              <a:extLst>
                <a:ext uri="{FF2B5EF4-FFF2-40B4-BE49-F238E27FC236}">
                  <a16:creationId xmlns:a16="http://schemas.microsoft.com/office/drawing/2014/main" id="{68370D9D-5917-0496-A174-50188E65F833}"/>
                </a:ext>
              </a:extLst>
            </p:cNvPr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0794;p62">
              <a:extLst>
                <a:ext uri="{FF2B5EF4-FFF2-40B4-BE49-F238E27FC236}">
                  <a16:creationId xmlns:a16="http://schemas.microsoft.com/office/drawing/2014/main" id="{B8229EA9-950D-9682-AA20-A2E3FBFA8EEB}"/>
                </a:ext>
              </a:extLst>
            </p:cNvPr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0795;p62">
              <a:extLst>
                <a:ext uri="{FF2B5EF4-FFF2-40B4-BE49-F238E27FC236}">
                  <a16:creationId xmlns:a16="http://schemas.microsoft.com/office/drawing/2014/main" id="{78FBB0BD-82B5-4B07-0547-8F4F32738C52}"/>
                </a:ext>
              </a:extLst>
            </p:cNvPr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0796;p62">
              <a:extLst>
                <a:ext uri="{FF2B5EF4-FFF2-40B4-BE49-F238E27FC236}">
                  <a16:creationId xmlns:a16="http://schemas.microsoft.com/office/drawing/2014/main" id="{C196D6D5-69E1-6F93-FB95-B03CCD78F57F}"/>
                </a:ext>
              </a:extLst>
            </p:cNvPr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0" name="Google Shape;10797;p62">
            <a:extLst>
              <a:ext uri="{FF2B5EF4-FFF2-40B4-BE49-F238E27FC236}">
                <a16:creationId xmlns:a16="http://schemas.microsoft.com/office/drawing/2014/main" id="{70BDC7D3-B53F-19C5-0DBC-0B2A6E1A3218}"/>
              </a:ext>
            </a:extLst>
          </p:cNvPr>
          <p:cNvGrpSpPr/>
          <p:nvPr/>
        </p:nvGrpSpPr>
        <p:grpSpPr>
          <a:xfrm>
            <a:off x="1317466" y="2709483"/>
            <a:ext cx="258382" cy="348543"/>
            <a:chOff x="1317466" y="2884883"/>
            <a:chExt cx="258382" cy="3485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491" name="Google Shape;10798;p62">
              <a:extLst>
                <a:ext uri="{FF2B5EF4-FFF2-40B4-BE49-F238E27FC236}">
                  <a16:creationId xmlns:a16="http://schemas.microsoft.com/office/drawing/2014/main" id="{5343A3A0-8972-DBEC-4552-54883B3091C3}"/>
                </a:ext>
              </a:extLst>
            </p:cNvPr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0799;p62">
              <a:extLst>
                <a:ext uri="{FF2B5EF4-FFF2-40B4-BE49-F238E27FC236}">
                  <a16:creationId xmlns:a16="http://schemas.microsoft.com/office/drawing/2014/main" id="{2EDD9B26-EB0F-031E-9317-4B8E769290BA}"/>
                </a:ext>
              </a:extLst>
            </p:cNvPr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0800;p62">
              <a:extLst>
                <a:ext uri="{FF2B5EF4-FFF2-40B4-BE49-F238E27FC236}">
                  <a16:creationId xmlns:a16="http://schemas.microsoft.com/office/drawing/2014/main" id="{6A2343B9-8C16-DC53-DD52-4DFCD8106A7C}"/>
                </a:ext>
              </a:extLst>
            </p:cNvPr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0801;p62">
              <a:extLst>
                <a:ext uri="{FF2B5EF4-FFF2-40B4-BE49-F238E27FC236}">
                  <a16:creationId xmlns:a16="http://schemas.microsoft.com/office/drawing/2014/main" id="{496FD5F4-CD11-9C64-6AFB-6000ABB15D11}"/>
                </a:ext>
              </a:extLst>
            </p:cNvPr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0802;p62">
              <a:extLst>
                <a:ext uri="{FF2B5EF4-FFF2-40B4-BE49-F238E27FC236}">
                  <a16:creationId xmlns:a16="http://schemas.microsoft.com/office/drawing/2014/main" id="{1ED6EB92-308E-1D42-7E61-59C817781F38}"/>
                </a:ext>
              </a:extLst>
            </p:cNvPr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0803;p62">
              <a:extLst>
                <a:ext uri="{FF2B5EF4-FFF2-40B4-BE49-F238E27FC236}">
                  <a16:creationId xmlns:a16="http://schemas.microsoft.com/office/drawing/2014/main" id="{B9E4D753-1D02-7895-846D-103BDBF8A2F6}"/>
                </a:ext>
              </a:extLst>
            </p:cNvPr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0804;p62">
              <a:extLst>
                <a:ext uri="{FF2B5EF4-FFF2-40B4-BE49-F238E27FC236}">
                  <a16:creationId xmlns:a16="http://schemas.microsoft.com/office/drawing/2014/main" id="{43614FFD-C581-1617-E2B4-D09D15453112}"/>
                </a:ext>
              </a:extLst>
            </p:cNvPr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0805;p62">
              <a:extLst>
                <a:ext uri="{FF2B5EF4-FFF2-40B4-BE49-F238E27FC236}">
                  <a16:creationId xmlns:a16="http://schemas.microsoft.com/office/drawing/2014/main" id="{AFF99C77-4F3A-A420-CB3A-EF88A568108D}"/>
                </a:ext>
              </a:extLst>
            </p:cNvPr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9" name="Google Shape;10806;p62">
            <a:extLst>
              <a:ext uri="{FF2B5EF4-FFF2-40B4-BE49-F238E27FC236}">
                <a16:creationId xmlns:a16="http://schemas.microsoft.com/office/drawing/2014/main" id="{73B6C612-62BD-AEBE-CA2A-7A160C372E00}"/>
              </a:ext>
            </a:extLst>
          </p:cNvPr>
          <p:cNvGrpSpPr/>
          <p:nvPr/>
        </p:nvGrpSpPr>
        <p:grpSpPr>
          <a:xfrm>
            <a:off x="3121167" y="2709483"/>
            <a:ext cx="258414" cy="348543"/>
            <a:chOff x="3121167" y="2884883"/>
            <a:chExt cx="258414" cy="3485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00" name="Google Shape;10807;p62">
              <a:extLst>
                <a:ext uri="{FF2B5EF4-FFF2-40B4-BE49-F238E27FC236}">
                  <a16:creationId xmlns:a16="http://schemas.microsoft.com/office/drawing/2014/main" id="{82A527D5-F400-FE84-ABC4-C5130AB1CE19}"/>
                </a:ext>
              </a:extLst>
            </p:cNvPr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0808;p62">
              <a:extLst>
                <a:ext uri="{FF2B5EF4-FFF2-40B4-BE49-F238E27FC236}">
                  <a16:creationId xmlns:a16="http://schemas.microsoft.com/office/drawing/2014/main" id="{18B410D6-2747-2F41-0D76-AB73B0EE2501}"/>
                </a:ext>
              </a:extLst>
            </p:cNvPr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0809;p62">
              <a:extLst>
                <a:ext uri="{FF2B5EF4-FFF2-40B4-BE49-F238E27FC236}">
                  <a16:creationId xmlns:a16="http://schemas.microsoft.com/office/drawing/2014/main" id="{4C59DD9C-7B00-89F4-6259-4B950A732ECE}"/>
                </a:ext>
              </a:extLst>
            </p:cNvPr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0810;p62">
              <a:extLst>
                <a:ext uri="{FF2B5EF4-FFF2-40B4-BE49-F238E27FC236}">
                  <a16:creationId xmlns:a16="http://schemas.microsoft.com/office/drawing/2014/main" id="{3DB85094-6C82-C218-BD02-47BBE13F929F}"/>
                </a:ext>
              </a:extLst>
            </p:cNvPr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0811;p62">
              <a:extLst>
                <a:ext uri="{FF2B5EF4-FFF2-40B4-BE49-F238E27FC236}">
                  <a16:creationId xmlns:a16="http://schemas.microsoft.com/office/drawing/2014/main" id="{5C9DD7E4-F03C-7B29-8C57-ED88A8D558C1}"/>
                </a:ext>
              </a:extLst>
            </p:cNvPr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0812;p62">
              <a:extLst>
                <a:ext uri="{FF2B5EF4-FFF2-40B4-BE49-F238E27FC236}">
                  <a16:creationId xmlns:a16="http://schemas.microsoft.com/office/drawing/2014/main" id="{43E64867-64A1-D885-8681-E297368CE5CF}"/>
                </a:ext>
              </a:extLst>
            </p:cNvPr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0813;p62">
              <a:extLst>
                <a:ext uri="{FF2B5EF4-FFF2-40B4-BE49-F238E27FC236}">
                  <a16:creationId xmlns:a16="http://schemas.microsoft.com/office/drawing/2014/main" id="{1BFB430C-1AAC-B5B0-38F8-86D7F38675E7}"/>
                </a:ext>
              </a:extLst>
            </p:cNvPr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0814;p62">
              <a:extLst>
                <a:ext uri="{FF2B5EF4-FFF2-40B4-BE49-F238E27FC236}">
                  <a16:creationId xmlns:a16="http://schemas.microsoft.com/office/drawing/2014/main" id="{1FB3F94E-EA36-2352-E074-89163835A7A7}"/>
                </a:ext>
              </a:extLst>
            </p:cNvPr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8" name="Google Shape;10870;p62">
            <a:extLst>
              <a:ext uri="{FF2B5EF4-FFF2-40B4-BE49-F238E27FC236}">
                <a16:creationId xmlns:a16="http://schemas.microsoft.com/office/drawing/2014/main" id="{C776DFA4-7E56-1371-2332-7BB8B2C9E946}"/>
              </a:ext>
            </a:extLst>
          </p:cNvPr>
          <p:cNvGrpSpPr/>
          <p:nvPr/>
        </p:nvGrpSpPr>
        <p:grpSpPr>
          <a:xfrm>
            <a:off x="3075928" y="2270398"/>
            <a:ext cx="363243" cy="300675"/>
            <a:chOff x="3075928" y="2445798"/>
            <a:chExt cx="363243" cy="30067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09" name="Google Shape;10871;p62">
              <a:extLst>
                <a:ext uri="{FF2B5EF4-FFF2-40B4-BE49-F238E27FC236}">
                  <a16:creationId xmlns:a16="http://schemas.microsoft.com/office/drawing/2014/main" id="{FEC3DBA6-97EF-8722-2849-225AE0EC2705}"/>
                </a:ext>
              </a:extLst>
            </p:cNvPr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0872;p62">
              <a:extLst>
                <a:ext uri="{FF2B5EF4-FFF2-40B4-BE49-F238E27FC236}">
                  <a16:creationId xmlns:a16="http://schemas.microsoft.com/office/drawing/2014/main" id="{79806B45-1AAF-1B80-34C7-391B572ACDC7}"/>
                </a:ext>
              </a:extLst>
            </p:cNvPr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0873;p62">
              <a:extLst>
                <a:ext uri="{FF2B5EF4-FFF2-40B4-BE49-F238E27FC236}">
                  <a16:creationId xmlns:a16="http://schemas.microsoft.com/office/drawing/2014/main" id="{1FE81B3E-43B1-3A0F-2AB8-1684A315F048}"/>
                </a:ext>
              </a:extLst>
            </p:cNvPr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0874;p62">
              <a:extLst>
                <a:ext uri="{FF2B5EF4-FFF2-40B4-BE49-F238E27FC236}">
                  <a16:creationId xmlns:a16="http://schemas.microsoft.com/office/drawing/2014/main" id="{442F9CCA-68E6-9BF1-0270-5B94BB8261B3}"/>
                </a:ext>
              </a:extLst>
            </p:cNvPr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0875;p62">
              <a:extLst>
                <a:ext uri="{FF2B5EF4-FFF2-40B4-BE49-F238E27FC236}">
                  <a16:creationId xmlns:a16="http://schemas.microsoft.com/office/drawing/2014/main" id="{0F34AD1F-BD35-D98E-7CC5-E9BA094DC17B}"/>
                </a:ext>
              </a:extLst>
            </p:cNvPr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0876;p62">
              <a:extLst>
                <a:ext uri="{FF2B5EF4-FFF2-40B4-BE49-F238E27FC236}">
                  <a16:creationId xmlns:a16="http://schemas.microsoft.com/office/drawing/2014/main" id="{95BF0290-810C-E6D4-67E0-E624CD72C533}"/>
                </a:ext>
              </a:extLst>
            </p:cNvPr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0877;p62">
              <a:extLst>
                <a:ext uri="{FF2B5EF4-FFF2-40B4-BE49-F238E27FC236}">
                  <a16:creationId xmlns:a16="http://schemas.microsoft.com/office/drawing/2014/main" id="{E65C252C-FCAB-3A73-4BBC-A15C9E9808CA}"/>
                </a:ext>
              </a:extLst>
            </p:cNvPr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0878;p62">
              <a:extLst>
                <a:ext uri="{FF2B5EF4-FFF2-40B4-BE49-F238E27FC236}">
                  <a16:creationId xmlns:a16="http://schemas.microsoft.com/office/drawing/2014/main" id="{99139762-4838-7D81-2F65-B9A6D293E4C2}"/>
                </a:ext>
              </a:extLst>
            </p:cNvPr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0879;p62">
              <a:extLst>
                <a:ext uri="{FF2B5EF4-FFF2-40B4-BE49-F238E27FC236}">
                  <a16:creationId xmlns:a16="http://schemas.microsoft.com/office/drawing/2014/main" id="{573527B9-2B19-5222-07FF-9F7446A13BB6}"/>
                </a:ext>
              </a:extLst>
            </p:cNvPr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0880;p62">
              <a:extLst>
                <a:ext uri="{FF2B5EF4-FFF2-40B4-BE49-F238E27FC236}">
                  <a16:creationId xmlns:a16="http://schemas.microsoft.com/office/drawing/2014/main" id="{50690D86-8F8C-DA99-DB73-2FA1607215F0}"/>
                </a:ext>
              </a:extLst>
            </p:cNvPr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0881;p62">
              <a:extLst>
                <a:ext uri="{FF2B5EF4-FFF2-40B4-BE49-F238E27FC236}">
                  <a16:creationId xmlns:a16="http://schemas.microsoft.com/office/drawing/2014/main" id="{AEF12AD5-9B8E-596F-C966-933A8AF9628B}"/>
                </a:ext>
              </a:extLst>
            </p:cNvPr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" name="Google Shape;10882;p62">
            <a:extLst>
              <a:ext uri="{FF2B5EF4-FFF2-40B4-BE49-F238E27FC236}">
                <a16:creationId xmlns:a16="http://schemas.microsoft.com/office/drawing/2014/main" id="{C8CE575F-7B0D-46DE-7AE1-D52BD91CC508}"/>
              </a:ext>
            </a:extLst>
          </p:cNvPr>
          <p:cNvGrpSpPr/>
          <p:nvPr/>
        </p:nvGrpSpPr>
        <p:grpSpPr>
          <a:xfrm>
            <a:off x="2633105" y="2256459"/>
            <a:ext cx="363243" cy="328585"/>
            <a:chOff x="2633105" y="2431859"/>
            <a:chExt cx="363243" cy="328585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21" name="Google Shape;10883;p62">
              <a:extLst>
                <a:ext uri="{FF2B5EF4-FFF2-40B4-BE49-F238E27FC236}">
                  <a16:creationId xmlns:a16="http://schemas.microsoft.com/office/drawing/2014/main" id="{E4724519-79E0-2670-1E65-0375C3C8FC89}"/>
                </a:ext>
              </a:extLst>
            </p:cNvPr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0884;p62">
              <a:extLst>
                <a:ext uri="{FF2B5EF4-FFF2-40B4-BE49-F238E27FC236}">
                  <a16:creationId xmlns:a16="http://schemas.microsoft.com/office/drawing/2014/main" id="{435E1EBF-5D91-846A-8685-2C22A1913802}"/>
                </a:ext>
              </a:extLst>
            </p:cNvPr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0885;p62">
              <a:extLst>
                <a:ext uri="{FF2B5EF4-FFF2-40B4-BE49-F238E27FC236}">
                  <a16:creationId xmlns:a16="http://schemas.microsoft.com/office/drawing/2014/main" id="{889737F5-A6A4-1924-DB66-1B80C8C833B6}"/>
                </a:ext>
              </a:extLst>
            </p:cNvPr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0886;p62">
              <a:extLst>
                <a:ext uri="{FF2B5EF4-FFF2-40B4-BE49-F238E27FC236}">
                  <a16:creationId xmlns:a16="http://schemas.microsoft.com/office/drawing/2014/main" id="{88AF08DB-709E-CA69-4FE8-847DCA9FFB76}"/>
                </a:ext>
              </a:extLst>
            </p:cNvPr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0887;p62">
              <a:extLst>
                <a:ext uri="{FF2B5EF4-FFF2-40B4-BE49-F238E27FC236}">
                  <a16:creationId xmlns:a16="http://schemas.microsoft.com/office/drawing/2014/main" id="{A00920DD-87BE-C1BE-18B3-D94E07337AE0}"/>
                </a:ext>
              </a:extLst>
            </p:cNvPr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0888;p62">
              <a:extLst>
                <a:ext uri="{FF2B5EF4-FFF2-40B4-BE49-F238E27FC236}">
                  <a16:creationId xmlns:a16="http://schemas.microsoft.com/office/drawing/2014/main" id="{FBF85BB7-7729-BD46-1ACB-B03E9DB6D34C}"/>
                </a:ext>
              </a:extLst>
            </p:cNvPr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0889;p62">
              <a:extLst>
                <a:ext uri="{FF2B5EF4-FFF2-40B4-BE49-F238E27FC236}">
                  <a16:creationId xmlns:a16="http://schemas.microsoft.com/office/drawing/2014/main" id="{E2D07AD0-8D0D-09D2-1EC8-4C0DA0AB78BD}"/>
                </a:ext>
              </a:extLst>
            </p:cNvPr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0890;p62">
              <a:extLst>
                <a:ext uri="{FF2B5EF4-FFF2-40B4-BE49-F238E27FC236}">
                  <a16:creationId xmlns:a16="http://schemas.microsoft.com/office/drawing/2014/main" id="{2A7436DB-6CBC-A47E-4D60-4E76E76222F2}"/>
                </a:ext>
              </a:extLst>
            </p:cNvPr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9" name="Google Shape;10891;p62">
            <a:extLst>
              <a:ext uri="{FF2B5EF4-FFF2-40B4-BE49-F238E27FC236}">
                <a16:creationId xmlns:a16="http://schemas.microsoft.com/office/drawing/2014/main" id="{0E400DD0-CDB5-49C5-1A33-2DEB1D2D0175}"/>
              </a:ext>
            </a:extLst>
          </p:cNvPr>
          <p:cNvGrpSpPr/>
          <p:nvPr/>
        </p:nvGrpSpPr>
        <p:grpSpPr>
          <a:xfrm>
            <a:off x="2189142" y="2245910"/>
            <a:ext cx="365904" cy="350064"/>
            <a:chOff x="2189142" y="2421310"/>
            <a:chExt cx="365904" cy="35006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30" name="Google Shape;10892;p62">
              <a:extLst>
                <a:ext uri="{FF2B5EF4-FFF2-40B4-BE49-F238E27FC236}">
                  <a16:creationId xmlns:a16="http://schemas.microsoft.com/office/drawing/2014/main" id="{58BBE912-CF17-5681-488C-153F09222E10}"/>
                </a:ext>
              </a:extLst>
            </p:cNvPr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0893;p62">
              <a:extLst>
                <a:ext uri="{FF2B5EF4-FFF2-40B4-BE49-F238E27FC236}">
                  <a16:creationId xmlns:a16="http://schemas.microsoft.com/office/drawing/2014/main" id="{A8D699AF-859F-5313-40C5-A0D4DB19F087}"/>
                </a:ext>
              </a:extLst>
            </p:cNvPr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0894;p62">
              <a:extLst>
                <a:ext uri="{FF2B5EF4-FFF2-40B4-BE49-F238E27FC236}">
                  <a16:creationId xmlns:a16="http://schemas.microsoft.com/office/drawing/2014/main" id="{5F13E188-FFCA-DC39-CA32-B7D440131278}"/>
                </a:ext>
              </a:extLst>
            </p:cNvPr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0895;p62">
              <a:extLst>
                <a:ext uri="{FF2B5EF4-FFF2-40B4-BE49-F238E27FC236}">
                  <a16:creationId xmlns:a16="http://schemas.microsoft.com/office/drawing/2014/main" id="{80CCE88D-0FC3-8519-9968-AA075789AF34}"/>
                </a:ext>
              </a:extLst>
            </p:cNvPr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0896;p62">
              <a:extLst>
                <a:ext uri="{FF2B5EF4-FFF2-40B4-BE49-F238E27FC236}">
                  <a16:creationId xmlns:a16="http://schemas.microsoft.com/office/drawing/2014/main" id="{55DDFB96-7C43-F8E2-5FF3-0788A7DF253B}"/>
                </a:ext>
              </a:extLst>
            </p:cNvPr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0897;p62">
              <a:extLst>
                <a:ext uri="{FF2B5EF4-FFF2-40B4-BE49-F238E27FC236}">
                  <a16:creationId xmlns:a16="http://schemas.microsoft.com/office/drawing/2014/main" id="{EB315124-A14A-F82F-C5B0-9AE272134571}"/>
                </a:ext>
              </a:extLst>
            </p:cNvPr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0898;p62">
              <a:extLst>
                <a:ext uri="{FF2B5EF4-FFF2-40B4-BE49-F238E27FC236}">
                  <a16:creationId xmlns:a16="http://schemas.microsoft.com/office/drawing/2014/main" id="{2CC8FD69-EA41-AE92-73A5-C088B72C80AA}"/>
                </a:ext>
              </a:extLst>
            </p:cNvPr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0899;p62">
              <a:extLst>
                <a:ext uri="{FF2B5EF4-FFF2-40B4-BE49-F238E27FC236}">
                  <a16:creationId xmlns:a16="http://schemas.microsoft.com/office/drawing/2014/main" id="{1B882305-7F50-09E0-2BF1-8DDF322E7CC8}"/>
                </a:ext>
              </a:extLst>
            </p:cNvPr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0900;p62">
              <a:extLst>
                <a:ext uri="{FF2B5EF4-FFF2-40B4-BE49-F238E27FC236}">
                  <a16:creationId xmlns:a16="http://schemas.microsoft.com/office/drawing/2014/main" id="{4ED98277-A5F9-43AB-A399-EE935BD89C09}"/>
                </a:ext>
              </a:extLst>
            </p:cNvPr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9" name="Google Shape;10901;p62">
            <a:extLst>
              <a:ext uri="{FF2B5EF4-FFF2-40B4-BE49-F238E27FC236}">
                <a16:creationId xmlns:a16="http://schemas.microsoft.com/office/drawing/2014/main" id="{74776CEC-B5A2-C593-97A4-F8E6BD7549A0}"/>
              </a:ext>
            </a:extLst>
          </p:cNvPr>
          <p:cNvSpPr/>
          <p:nvPr/>
        </p:nvSpPr>
        <p:spPr>
          <a:xfrm>
            <a:off x="3518751" y="2239859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0" name="Google Shape;10902;p62">
            <a:extLst>
              <a:ext uri="{FF2B5EF4-FFF2-40B4-BE49-F238E27FC236}">
                <a16:creationId xmlns:a16="http://schemas.microsoft.com/office/drawing/2014/main" id="{E2EF9520-B997-04E2-ECCA-AEFE60BA7614}"/>
              </a:ext>
            </a:extLst>
          </p:cNvPr>
          <p:cNvGrpSpPr/>
          <p:nvPr/>
        </p:nvGrpSpPr>
        <p:grpSpPr>
          <a:xfrm>
            <a:off x="3961923" y="2310917"/>
            <a:ext cx="364415" cy="220936"/>
            <a:chOff x="3961923" y="2486317"/>
            <a:chExt cx="364415" cy="22093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41" name="Google Shape;10903;p62">
              <a:extLst>
                <a:ext uri="{FF2B5EF4-FFF2-40B4-BE49-F238E27FC236}">
                  <a16:creationId xmlns:a16="http://schemas.microsoft.com/office/drawing/2014/main" id="{8A9EA772-49A6-FCB0-9E94-CF9196F5EA73}"/>
                </a:ext>
              </a:extLst>
            </p:cNvPr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0904;p62">
              <a:extLst>
                <a:ext uri="{FF2B5EF4-FFF2-40B4-BE49-F238E27FC236}">
                  <a16:creationId xmlns:a16="http://schemas.microsoft.com/office/drawing/2014/main" id="{2925BB82-BECF-4387-9EEF-4ABD019F0D4E}"/>
                </a:ext>
              </a:extLst>
            </p:cNvPr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0905;p62">
              <a:extLst>
                <a:ext uri="{FF2B5EF4-FFF2-40B4-BE49-F238E27FC236}">
                  <a16:creationId xmlns:a16="http://schemas.microsoft.com/office/drawing/2014/main" id="{4E5DF75D-BE45-2DD3-FAF6-624C26401A2E}"/>
                </a:ext>
              </a:extLst>
            </p:cNvPr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0906;p62">
              <a:extLst>
                <a:ext uri="{FF2B5EF4-FFF2-40B4-BE49-F238E27FC236}">
                  <a16:creationId xmlns:a16="http://schemas.microsoft.com/office/drawing/2014/main" id="{9B42EC14-ABE5-E2EB-0834-4CC684F480F0}"/>
                </a:ext>
              </a:extLst>
            </p:cNvPr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5" name="Google Shape;10907;p62">
            <a:extLst>
              <a:ext uri="{FF2B5EF4-FFF2-40B4-BE49-F238E27FC236}">
                <a16:creationId xmlns:a16="http://schemas.microsoft.com/office/drawing/2014/main" id="{1AC55B68-686B-248B-927F-5F5395F4A3C2}"/>
              </a:ext>
            </a:extLst>
          </p:cNvPr>
          <p:cNvSpPr/>
          <p:nvPr/>
        </p:nvSpPr>
        <p:spPr>
          <a:xfrm>
            <a:off x="1747839" y="2238750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6" name="Google Shape;10908;p62">
            <a:extLst>
              <a:ext uri="{FF2B5EF4-FFF2-40B4-BE49-F238E27FC236}">
                <a16:creationId xmlns:a16="http://schemas.microsoft.com/office/drawing/2014/main" id="{0CE2BFC1-99CF-D22E-4577-CE4D69B091AD}"/>
              </a:ext>
            </a:extLst>
          </p:cNvPr>
          <p:cNvGrpSpPr/>
          <p:nvPr/>
        </p:nvGrpSpPr>
        <p:grpSpPr>
          <a:xfrm>
            <a:off x="1303876" y="2243977"/>
            <a:ext cx="363275" cy="354626"/>
            <a:chOff x="1303876" y="2419377"/>
            <a:chExt cx="363275" cy="35462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47" name="Google Shape;10909;p62">
              <a:extLst>
                <a:ext uri="{FF2B5EF4-FFF2-40B4-BE49-F238E27FC236}">
                  <a16:creationId xmlns:a16="http://schemas.microsoft.com/office/drawing/2014/main" id="{8CA1C808-06B5-E444-B32A-E68879C96CC4}"/>
                </a:ext>
              </a:extLst>
            </p:cNvPr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0910;p62">
              <a:extLst>
                <a:ext uri="{FF2B5EF4-FFF2-40B4-BE49-F238E27FC236}">
                  <a16:creationId xmlns:a16="http://schemas.microsoft.com/office/drawing/2014/main" id="{7BE7E072-B226-58B6-8F02-E6EB0F0D5B17}"/>
                </a:ext>
              </a:extLst>
            </p:cNvPr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0911;p62">
              <a:extLst>
                <a:ext uri="{FF2B5EF4-FFF2-40B4-BE49-F238E27FC236}">
                  <a16:creationId xmlns:a16="http://schemas.microsoft.com/office/drawing/2014/main" id="{FE4FDE58-403F-DA17-38CE-15CFD84E6067}"/>
                </a:ext>
              </a:extLst>
            </p:cNvPr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0912;p62">
              <a:extLst>
                <a:ext uri="{FF2B5EF4-FFF2-40B4-BE49-F238E27FC236}">
                  <a16:creationId xmlns:a16="http://schemas.microsoft.com/office/drawing/2014/main" id="{D9A198A8-A228-8E27-AB4A-26B98FDD6964}"/>
                </a:ext>
              </a:extLst>
            </p:cNvPr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0913;p62">
              <a:extLst>
                <a:ext uri="{FF2B5EF4-FFF2-40B4-BE49-F238E27FC236}">
                  <a16:creationId xmlns:a16="http://schemas.microsoft.com/office/drawing/2014/main" id="{7C557DEF-D4CE-6C07-8851-30EF68482999}"/>
                </a:ext>
              </a:extLst>
            </p:cNvPr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0914;p62">
              <a:extLst>
                <a:ext uri="{FF2B5EF4-FFF2-40B4-BE49-F238E27FC236}">
                  <a16:creationId xmlns:a16="http://schemas.microsoft.com/office/drawing/2014/main" id="{BF9552C2-8B31-DE51-3FE3-0E45BAADFF82}"/>
                </a:ext>
              </a:extLst>
            </p:cNvPr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0915;p62">
              <a:extLst>
                <a:ext uri="{FF2B5EF4-FFF2-40B4-BE49-F238E27FC236}">
                  <a16:creationId xmlns:a16="http://schemas.microsoft.com/office/drawing/2014/main" id="{1293F7F0-5C05-B315-03AA-AAFDD50BC675}"/>
                </a:ext>
              </a:extLst>
            </p:cNvPr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0916;p62">
              <a:extLst>
                <a:ext uri="{FF2B5EF4-FFF2-40B4-BE49-F238E27FC236}">
                  <a16:creationId xmlns:a16="http://schemas.microsoft.com/office/drawing/2014/main" id="{70C923A8-4582-AEE2-FD1B-C557ED779C87}"/>
                </a:ext>
              </a:extLst>
            </p:cNvPr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5" name="Google Shape;10917;p62">
            <a:extLst>
              <a:ext uri="{FF2B5EF4-FFF2-40B4-BE49-F238E27FC236}">
                <a16:creationId xmlns:a16="http://schemas.microsoft.com/office/drawing/2014/main" id="{69AEA3E5-3474-B1C6-FC63-16205CB2D79A}"/>
              </a:ext>
            </a:extLst>
          </p:cNvPr>
          <p:cNvGrpSpPr/>
          <p:nvPr/>
        </p:nvGrpSpPr>
        <p:grpSpPr>
          <a:xfrm>
            <a:off x="861053" y="2239510"/>
            <a:ext cx="362134" cy="363623"/>
            <a:chOff x="861053" y="2414910"/>
            <a:chExt cx="362134" cy="36362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56" name="Google Shape;10918;p62">
              <a:extLst>
                <a:ext uri="{FF2B5EF4-FFF2-40B4-BE49-F238E27FC236}">
                  <a16:creationId xmlns:a16="http://schemas.microsoft.com/office/drawing/2014/main" id="{375E5E61-9529-BED7-AB37-40E0F1B76CA2}"/>
                </a:ext>
              </a:extLst>
            </p:cNvPr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0919;p62">
              <a:extLst>
                <a:ext uri="{FF2B5EF4-FFF2-40B4-BE49-F238E27FC236}">
                  <a16:creationId xmlns:a16="http://schemas.microsoft.com/office/drawing/2014/main" id="{94DC0D02-EA27-A6FD-F75A-56C771C9703D}"/>
                </a:ext>
              </a:extLst>
            </p:cNvPr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0920;p62">
              <a:extLst>
                <a:ext uri="{FF2B5EF4-FFF2-40B4-BE49-F238E27FC236}">
                  <a16:creationId xmlns:a16="http://schemas.microsoft.com/office/drawing/2014/main" id="{7251919E-B6AA-6F12-DD15-C1A0B5C75280}"/>
                </a:ext>
              </a:extLst>
            </p:cNvPr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0921;p62">
              <a:extLst>
                <a:ext uri="{FF2B5EF4-FFF2-40B4-BE49-F238E27FC236}">
                  <a16:creationId xmlns:a16="http://schemas.microsoft.com/office/drawing/2014/main" id="{BA713007-D926-17B8-A0F3-C2144EED06D2}"/>
                </a:ext>
              </a:extLst>
            </p:cNvPr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0922;p62">
              <a:extLst>
                <a:ext uri="{FF2B5EF4-FFF2-40B4-BE49-F238E27FC236}">
                  <a16:creationId xmlns:a16="http://schemas.microsoft.com/office/drawing/2014/main" id="{0A8ECB76-6998-6612-92F8-B206E5903E47}"/>
                </a:ext>
              </a:extLst>
            </p:cNvPr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0985;p62">
            <a:extLst>
              <a:ext uri="{FF2B5EF4-FFF2-40B4-BE49-F238E27FC236}">
                <a16:creationId xmlns:a16="http://schemas.microsoft.com/office/drawing/2014/main" id="{01088EAC-5119-6AE5-3DE7-936F5A782894}"/>
              </a:ext>
            </a:extLst>
          </p:cNvPr>
          <p:cNvGrpSpPr/>
          <p:nvPr/>
        </p:nvGrpSpPr>
        <p:grpSpPr>
          <a:xfrm>
            <a:off x="2185372" y="1782399"/>
            <a:ext cx="366664" cy="366981"/>
            <a:chOff x="2185372" y="1957799"/>
            <a:chExt cx="366664" cy="366981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62" name="Google Shape;10986;p62">
              <a:extLst>
                <a:ext uri="{FF2B5EF4-FFF2-40B4-BE49-F238E27FC236}">
                  <a16:creationId xmlns:a16="http://schemas.microsoft.com/office/drawing/2014/main" id="{14FA5F02-1041-479C-320C-10C65ACCB535}"/>
                </a:ext>
              </a:extLst>
            </p:cNvPr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0987;p62">
              <a:extLst>
                <a:ext uri="{FF2B5EF4-FFF2-40B4-BE49-F238E27FC236}">
                  <a16:creationId xmlns:a16="http://schemas.microsoft.com/office/drawing/2014/main" id="{E6542774-9577-F14C-0A71-F5DF8A217769}"/>
                </a:ext>
              </a:extLst>
            </p:cNvPr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0988;p62">
              <a:extLst>
                <a:ext uri="{FF2B5EF4-FFF2-40B4-BE49-F238E27FC236}">
                  <a16:creationId xmlns:a16="http://schemas.microsoft.com/office/drawing/2014/main" id="{B5916C47-2AB0-C772-496C-C66830287261}"/>
                </a:ext>
              </a:extLst>
            </p:cNvPr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0989;p62">
              <a:extLst>
                <a:ext uri="{FF2B5EF4-FFF2-40B4-BE49-F238E27FC236}">
                  <a16:creationId xmlns:a16="http://schemas.microsoft.com/office/drawing/2014/main" id="{3F80C921-A102-F015-5FFD-C0DF411E71C2}"/>
                </a:ext>
              </a:extLst>
            </p:cNvPr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0990;p62">
              <a:extLst>
                <a:ext uri="{FF2B5EF4-FFF2-40B4-BE49-F238E27FC236}">
                  <a16:creationId xmlns:a16="http://schemas.microsoft.com/office/drawing/2014/main" id="{34607B62-552C-B717-CB48-9886BCEFA600}"/>
                </a:ext>
              </a:extLst>
            </p:cNvPr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0991;p62">
              <a:extLst>
                <a:ext uri="{FF2B5EF4-FFF2-40B4-BE49-F238E27FC236}">
                  <a16:creationId xmlns:a16="http://schemas.microsoft.com/office/drawing/2014/main" id="{D47C029D-E932-8528-C775-A62ADA8C3F2D}"/>
                </a:ext>
              </a:extLst>
            </p:cNvPr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0992;p62">
              <a:extLst>
                <a:ext uri="{FF2B5EF4-FFF2-40B4-BE49-F238E27FC236}">
                  <a16:creationId xmlns:a16="http://schemas.microsoft.com/office/drawing/2014/main" id="{94C4FF87-C0B9-8B42-7B76-E415C14A9B8E}"/>
                </a:ext>
              </a:extLst>
            </p:cNvPr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0993;p62">
              <a:extLst>
                <a:ext uri="{FF2B5EF4-FFF2-40B4-BE49-F238E27FC236}">
                  <a16:creationId xmlns:a16="http://schemas.microsoft.com/office/drawing/2014/main" id="{29F3D0B0-13E2-CA6E-31BE-438A94B88C44}"/>
                </a:ext>
              </a:extLst>
            </p:cNvPr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0" name="Google Shape;10994;p62">
            <a:extLst>
              <a:ext uri="{FF2B5EF4-FFF2-40B4-BE49-F238E27FC236}">
                <a16:creationId xmlns:a16="http://schemas.microsoft.com/office/drawing/2014/main" id="{8B882EF4-8A81-937E-425B-27864D931E4F}"/>
              </a:ext>
            </a:extLst>
          </p:cNvPr>
          <p:cNvGrpSpPr/>
          <p:nvPr/>
        </p:nvGrpSpPr>
        <p:grpSpPr>
          <a:xfrm>
            <a:off x="1737258" y="1812971"/>
            <a:ext cx="370814" cy="307359"/>
            <a:chOff x="1737258" y="1988371"/>
            <a:chExt cx="370814" cy="307359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71" name="Google Shape;10995;p62">
              <a:extLst>
                <a:ext uri="{FF2B5EF4-FFF2-40B4-BE49-F238E27FC236}">
                  <a16:creationId xmlns:a16="http://schemas.microsoft.com/office/drawing/2014/main" id="{2A15BB6E-52B6-3B9C-4E90-6B4AB9BB0BA7}"/>
                </a:ext>
              </a:extLst>
            </p:cNvPr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0996;p62">
              <a:extLst>
                <a:ext uri="{FF2B5EF4-FFF2-40B4-BE49-F238E27FC236}">
                  <a16:creationId xmlns:a16="http://schemas.microsoft.com/office/drawing/2014/main" id="{C838C563-247C-A16B-9B6A-3858CB877299}"/>
                </a:ext>
              </a:extLst>
            </p:cNvPr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0997;p62">
              <a:extLst>
                <a:ext uri="{FF2B5EF4-FFF2-40B4-BE49-F238E27FC236}">
                  <a16:creationId xmlns:a16="http://schemas.microsoft.com/office/drawing/2014/main" id="{67C2DD2A-8FD4-2B93-2F31-4DEF5ACEF852}"/>
                </a:ext>
              </a:extLst>
            </p:cNvPr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0998;p62">
              <a:extLst>
                <a:ext uri="{FF2B5EF4-FFF2-40B4-BE49-F238E27FC236}">
                  <a16:creationId xmlns:a16="http://schemas.microsoft.com/office/drawing/2014/main" id="{0E2E6C12-0201-3603-0F4E-1311F6AE62CF}"/>
                </a:ext>
              </a:extLst>
            </p:cNvPr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0999;p62">
            <a:extLst>
              <a:ext uri="{FF2B5EF4-FFF2-40B4-BE49-F238E27FC236}">
                <a16:creationId xmlns:a16="http://schemas.microsoft.com/office/drawing/2014/main" id="{CF70B88F-514E-264D-DED3-B289985E2D62}"/>
              </a:ext>
            </a:extLst>
          </p:cNvPr>
          <p:cNvGrpSpPr/>
          <p:nvPr/>
        </p:nvGrpSpPr>
        <p:grpSpPr>
          <a:xfrm>
            <a:off x="848983" y="1814111"/>
            <a:ext cx="369294" cy="304350"/>
            <a:chOff x="848983" y="1989511"/>
            <a:chExt cx="369294" cy="30435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76" name="Google Shape;11000;p62">
              <a:extLst>
                <a:ext uri="{FF2B5EF4-FFF2-40B4-BE49-F238E27FC236}">
                  <a16:creationId xmlns:a16="http://schemas.microsoft.com/office/drawing/2014/main" id="{1AFE855F-F084-0ABD-1D4C-88DA5E9B4EEA}"/>
                </a:ext>
              </a:extLst>
            </p:cNvPr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1001;p62">
              <a:extLst>
                <a:ext uri="{FF2B5EF4-FFF2-40B4-BE49-F238E27FC236}">
                  <a16:creationId xmlns:a16="http://schemas.microsoft.com/office/drawing/2014/main" id="{7C56537C-5B16-3750-FBA8-A7E7384A823E}"/>
                </a:ext>
              </a:extLst>
            </p:cNvPr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1002;p62">
              <a:extLst>
                <a:ext uri="{FF2B5EF4-FFF2-40B4-BE49-F238E27FC236}">
                  <a16:creationId xmlns:a16="http://schemas.microsoft.com/office/drawing/2014/main" id="{22A04245-AC9B-DD63-5069-DC01EA4DA863}"/>
                </a:ext>
              </a:extLst>
            </p:cNvPr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1003;p62">
              <a:extLst>
                <a:ext uri="{FF2B5EF4-FFF2-40B4-BE49-F238E27FC236}">
                  <a16:creationId xmlns:a16="http://schemas.microsoft.com/office/drawing/2014/main" id="{5C6B7282-A056-0C80-0FB4-535F5884C26F}"/>
                </a:ext>
              </a:extLst>
            </p:cNvPr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1004;p62">
              <a:extLst>
                <a:ext uri="{FF2B5EF4-FFF2-40B4-BE49-F238E27FC236}">
                  <a16:creationId xmlns:a16="http://schemas.microsoft.com/office/drawing/2014/main" id="{CCADB085-C91E-F51D-A41D-51A7DF543F71}"/>
                </a:ext>
              </a:extLst>
            </p:cNvPr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1005;p62">
            <a:extLst>
              <a:ext uri="{FF2B5EF4-FFF2-40B4-BE49-F238E27FC236}">
                <a16:creationId xmlns:a16="http://schemas.microsoft.com/office/drawing/2014/main" id="{77AEF73A-7A09-5E49-B91D-3569B664952B}"/>
              </a:ext>
            </a:extLst>
          </p:cNvPr>
          <p:cNvGrpSpPr/>
          <p:nvPr/>
        </p:nvGrpSpPr>
        <p:grpSpPr>
          <a:xfrm>
            <a:off x="3074027" y="1808377"/>
            <a:ext cx="380604" cy="313854"/>
            <a:chOff x="3074027" y="1983777"/>
            <a:chExt cx="380604" cy="31385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82" name="Google Shape;11006;p62">
              <a:extLst>
                <a:ext uri="{FF2B5EF4-FFF2-40B4-BE49-F238E27FC236}">
                  <a16:creationId xmlns:a16="http://schemas.microsoft.com/office/drawing/2014/main" id="{1A0273C6-865F-37A5-E7E3-16CCB8A137E4}"/>
                </a:ext>
              </a:extLst>
            </p:cNvPr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1007;p62">
              <a:extLst>
                <a:ext uri="{FF2B5EF4-FFF2-40B4-BE49-F238E27FC236}">
                  <a16:creationId xmlns:a16="http://schemas.microsoft.com/office/drawing/2014/main" id="{8B14A6DC-08A5-B638-935C-EAC66B74528B}"/>
                </a:ext>
              </a:extLst>
            </p:cNvPr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1008;p62">
              <a:extLst>
                <a:ext uri="{FF2B5EF4-FFF2-40B4-BE49-F238E27FC236}">
                  <a16:creationId xmlns:a16="http://schemas.microsoft.com/office/drawing/2014/main" id="{0CB10938-63E7-BB3B-4293-CA6D4CC6B1F1}"/>
                </a:ext>
              </a:extLst>
            </p:cNvPr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1009;p62">
              <a:extLst>
                <a:ext uri="{FF2B5EF4-FFF2-40B4-BE49-F238E27FC236}">
                  <a16:creationId xmlns:a16="http://schemas.microsoft.com/office/drawing/2014/main" id="{1D8E4607-6CAA-3C85-6C35-03117F0C211D}"/>
                </a:ext>
              </a:extLst>
            </p:cNvPr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1010;p62">
              <a:extLst>
                <a:ext uri="{FF2B5EF4-FFF2-40B4-BE49-F238E27FC236}">
                  <a16:creationId xmlns:a16="http://schemas.microsoft.com/office/drawing/2014/main" id="{C5ADE6EE-A51F-82DE-6632-243D906EA007}"/>
                </a:ext>
              </a:extLst>
            </p:cNvPr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7" name="Google Shape;11011;p62">
            <a:extLst>
              <a:ext uri="{FF2B5EF4-FFF2-40B4-BE49-F238E27FC236}">
                <a16:creationId xmlns:a16="http://schemas.microsoft.com/office/drawing/2014/main" id="{1FA59C36-C343-A177-4D81-B7BBA17EBC9C}"/>
              </a:ext>
            </a:extLst>
          </p:cNvPr>
          <p:cNvGrpSpPr/>
          <p:nvPr/>
        </p:nvGrpSpPr>
        <p:grpSpPr>
          <a:xfrm>
            <a:off x="3522521" y="1800457"/>
            <a:ext cx="367013" cy="331278"/>
            <a:chOff x="3522521" y="1975857"/>
            <a:chExt cx="367013" cy="33127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88" name="Google Shape;11012;p62">
              <a:extLst>
                <a:ext uri="{FF2B5EF4-FFF2-40B4-BE49-F238E27FC236}">
                  <a16:creationId xmlns:a16="http://schemas.microsoft.com/office/drawing/2014/main" id="{2D1937D3-89D2-F16B-401E-8A0D66CAD0B2}"/>
                </a:ext>
              </a:extLst>
            </p:cNvPr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1013;p62">
              <a:extLst>
                <a:ext uri="{FF2B5EF4-FFF2-40B4-BE49-F238E27FC236}">
                  <a16:creationId xmlns:a16="http://schemas.microsoft.com/office/drawing/2014/main" id="{F502743C-BF7B-9413-2693-1FBBBCA504BA}"/>
                </a:ext>
              </a:extLst>
            </p:cNvPr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1014;p62">
              <a:extLst>
                <a:ext uri="{FF2B5EF4-FFF2-40B4-BE49-F238E27FC236}">
                  <a16:creationId xmlns:a16="http://schemas.microsoft.com/office/drawing/2014/main" id="{86F84B72-EBD5-D4AC-0891-A4C4CF93A498}"/>
                </a:ext>
              </a:extLst>
            </p:cNvPr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1015;p62">
              <a:extLst>
                <a:ext uri="{FF2B5EF4-FFF2-40B4-BE49-F238E27FC236}">
                  <a16:creationId xmlns:a16="http://schemas.microsoft.com/office/drawing/2014/main" id="{A63A10AB-CA75-E740-888B-44E22BD806A2}"/>
                </a:ext>
              </a:extLst>
            </p:cNvPr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1016;p62">
              <a:extLst>
                <a:ext uri="{FF2B5EF4-FFF2-40B4-BE49-F238E27FC236}">
                  <a16:creationId xmlns:a16="http://schemas.microsoft.com/office/drawing/2014/main" id="{91124072-80E0-689B-1991-C15A3939C01E}"/>
                </a:ext>
              </a:extLst>
            </p:cNvPr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1017;p62">
              <a:extLst>
                <a:ext uri="{FF2B5EF4-FFF2-40B4-BE49-F238E27FC236}">
                  <a16:creationId xmlns:a16="http://schemas.microsoft.com/office/drawing/2014/main" id="{7D53A209-7B6B-2250-723E-EDB354C754F0}"/>
                </a:ext>
              </a:extLst>
            </p:cNvPr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1018;p62">
              <a:extLst>
                <a:ext uri="{FF2B5EF4-FFF2-40B4-BE49-F238E27FC236}">
                  <a16:creationId xmlns:a16="http://schemas.microsoft.com/office/drawing/2014/main" id="{7445FB44-123F-9BE0-9C23-3B5E0B4A7551}"/>
                </a:ext>
              </a:extLst>
            </p:cNvPr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5" name="Google Shape;11019;p62">
            <a:extLst>
              <a:ext uri="{FF2B5EF4-FFF2-40B4-BE49-F238E27FC236}">
                <a16:creationId xmlns:a16="http://schemas.microsoft.com/office/drawing/2014/main" id="{FB2CA5D9-7770-2D00-2992-AA1BAA25B161}"/>
              </a:ext>
            </a:extLst>
          </p:cNvPr>
          <p:cNvGrpSpPr/>
          <p:nvPr/>
        </p:nvGrpSpPr>
        <p:grpSpPr>
          <a:xfrm>
            <a:off x="2630824" y="1801566"/>
            <a:ext cx="368185" cy="330454"/>
            <a:chOff x="2630824" y="1976966"/>
            <a:chExt cx="368185" cy="33045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596" name="Google Shape;11020;p62">
              <a:extLst>
                <a:ext uri="{FF2B5EF4-FFF2-40B4-BE49-F238E27FC236}">
                  <a16:creationId xmlns:a16="http://schemas.microsoft.com/office/drawing/2014/main" id="{ECBD7E99-A3F1-7F0D-2A60-93BD0B2A3A91}"/>
                </a:ext>
              </a:extLst>
            </p:cNvPr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1021;p62">
              <a:extLst>
                <a:ext uri="{FF2B5EF4-FFF2-40B4-BE49-F238E27FC236}">
                  <a16:creationId xmlns:a16="http://schemas.microsoft.com/office/drawing/2014/main" id="{AFABF5A3-C985-A8E6-A8DE-1C966C8AB62F}"/>
                </a:ext>
              </a:extLst>
            </p:cNvPr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1022;p62">
              <a:extLst>
                <a:ext uri="{FF2B5EF4-FFF2-40B4-BE49-F238E27FC236}">
                  <a16:creationId xmlns:a16="http://schemas.microsoft.com/office/drawing/2014/main" id="{746DAAB8-B880-9C36-47FB-5835D2488E51}"/>
                </a:ext>
              </a:extLst>
            </p:cNvPr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1023;p62">
              <a:extLst>
                <a:ext uri="{FF2B5EF4-FFF2-40B4-BE49-F238E27FC236}">
                  <a16:creationId xmlns:a16="http://schemas.microsoft.com/office/drawing/2014/main" id="{13727C40-A9E8-010D-7AF4-03DFD136EF1D}"/>
                </a:ext>
              </a:extLst>
            </p:cNvPr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1024;p62">
              <a:extLst>
                <a:ext uri="{FF2B5EF4-FFF2-40B4-BE49-F238E27FC236}">
                  <a16:creationId xmlns:a16="http://schemas.microsoft.com/office/drawing/2014/main" id="{2B849384-B384-2FEE-A74E-8E8FA5D0C70F}"/>
                </a:ext>
              </a:extLst>
            </p:cNvPr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1025;p62">
              <a:extLst>
                <a:ext uri="{FF2B5EF4-FFF2-40B4-BE49-F238E27FC236}">
                  <a16:creationId xmlns:a16="http://schemas.microsoft.com/office/drawing/2014/main" id="{35D03146-DF8E-76B1-CBED-7D8353D0CBE9}"/>
                </a:ext>
              </a:extLst>
            </p:cNvPr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1026;p62">
              <a:extLst>
                <a:ext uri="{FF2B5EF4-FFF2-40B4-BE49-F238E27FC236}">
                  <a16:creationId xmlns:a16="http://schemas.microsoft.com/office/drawing/2014/main" id="{C332D17F-AC3B-BED9-13D0-FB284D4919F6}"/>
                </a:ext>
              </a:extLst>
            </p:cNvPr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1027;p62">
              <a:extLst>
                <a:ext uri="{FF2B5EF4-FFF2-40B4-BE49-F238E27FC236}">
                  <a16:creationId xmlns:a16="http://schemas.microsoft.com/office/drawing/2014/main" id="{763BC2CD-EB5E-E126-1370-C01421CDA049}"/>
                </a:ext>
              </a:extLst>
            </p:cNvPr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1028;p62">
            <a:extLst>
              <a:ext uri="{FF2B5EF4-FFF2-40B4-BE49-F238E27FC236}">
                <a16:creationId xmlns:a16="http://schemas.microsoft.com/office/drawing/2014/main" id="{9A959A62-A940-0A0D-409F-83D9450A491B}"/>
              </a:ext>
            </a:extLst>
          </p:cNvPr>
          <p:cNvGrpSpPr/>
          <p:nvPr/>
        </p:nvGrpSpPr>
        <p:grpSpPr>
          <a:xfrm>
            <a:off x="1293706" y="1791016"/>
            <a:ext cx="369294" cy="350444"/>
            <a:chOff x="1293706" y="1966416"/>
            <a:chExt cx="369294" cy="35044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05" name="Google Shape;11029;p62">
              <a:extLst>
                <a:ext uri="{FF2B5EF4-FFF2-40B4-BE49-F238E27FC236}">
                  <a16:creationId xmlns:a16="http://schemas.microsoft.com/office/drawing/2014/main" id="{E8C5B528-50B1-393C-CA54-555819E49579}"/>
                </a:ext>
              </a:extLst>
            </p:cNvPr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1030;p62">
              <a:extLst>
                <a:ext uri="{FF2B5EF4-FFF2-40B4-BE49-F238E27FC236}">
                  <a16:creationId xmlns:a16="http://schemas.microsoft.com/office/drawing/2014/main" id="{0BFCB868-44CF-1AC9-CD63-A1B67E24093C}"/>
                </a:ext>
              </a:extLst>
            </p:cNvPr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1031;p62">
              <a:extLst>
                <a:ext uri="{FF2B5EF4-FFF2-40B4-BE49-F238E27FC236}">
                  <a16:creationId xmlns:a16="http://schemas.microsoft.com/office/drawing/2014/main" id="{495596B7-3FF3-4638-B54E-48896F4E8DBC}"/>
                </a:ext>
              </a:extLst>
            </p:cNvPr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1032;p62">
              <a:extLst>
                <a:ext uri="{FF2B5EF4-FFF2-40B4-BE49-F238E27FC236}">
                  <a16:creationId xmlns:a16="http://schemas.microsoft.com/office/drawing/2014/main" id="{21E7C463-BF24-65E7-736F-531CB8D41DBD}"/>
                </a:ext>
              </a:extLst>
            </p:cNvPr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1033;p62">
              <a:extLst>
                <a:ext uri="{FF2B5EF4-FFF2-40B4-BE49-F238E27FC236}">
                  <a16:creationId xmlns:a16="http://schemas.microsoft.com/office/drawing/2014/main" id="{E0BBC5F8-B3AF-8B50-C62F-9A997EF5ACCC}"/>
                </a:ext>
              </a:extLst>
            </p:cNvPr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1034;p62">
              <a:extLst>
                <a:ext uri="{FF2B5EF4-FFF2-40B4-BE49-F238E27FC236}">
                  <a16:creationId xmlns:a16="http://schemas.microsoft.com/office/drawing/2014/main" id="{3277DA13-6D9D-5BF3-A127-D76FDE20DE34}"/>
                </a:ext>
              </a:extLst>
            </p:cNvPr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1035;p62">
              <a:extLst>
                <a:ext uri="{FF2B5EF4-FFF2-40B4-BE49-F238E27FC236}">
                  <a16:creationId xmlns:a16="http://schemas.microsoft.com/office/drawing/2014/main" id="{034D62B1-5EA4-421C-E730-593C01E90CA3}"/>
                </a:ext>
              </a:extLst>
            </p:cNvPr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1036;p62">
              <a:extLst>
                <a:ext uri="{FF2B5EF4-FFF2-40B4-BE49-F238E27FC236}">
                  <a16:creationId xmlns:a16="http://schemas.microsoft.com/office/drawing/2014/main" id="{35F1A5B0-8B8B-24A4-19D2-5793FC15F242}"/>
                </a:ext>
              </a:extLst>
            </p:cNvPr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3" name="Google Shape;11037;p62">
            <a:extLst>
              <a:ext uri="{FF2B5EF4-FFF2-40B4-BE49-F238E27FC236}">
                <a16:creationId xmlns:a16="http://schemas.microsoft.com/office/drawing/2014/main" id="{8A8BBBCC-84F8-80FB-9F7C-21D10FFBDB4C}"/>
              </a:ext>
            </a:extLst>
          </p:cNvPr>
          <p:cNvGrpSpPr/>
          <p:nvPr/>
        </p:nvGrpSpPr>
        <p:grpSpPr>
          <a:xfrm>
            <a:off x="3967213" y="1800077"/>
            <a:ext cx="368185" cy="331816"/>
            <a:chOff x="3967213" y="1975477"/>
            <a:chExt cx="368185" cy="331816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14" name="Google Shape;11038;p62">
              <a:extLst>
                <a:ext uri="{FF2B5EF4-FFF2-40B4-BE49-F238E27FC236}">
                  <a16:creationId xmlns:a16="http://schemas.microsoft.com/office/drawing/2014/main" id="{57DE2674-27D6-80A7-5D23-337CDC96B67B}"/>
                </a:ext>
              </a:extLst>
            </p:cNvPr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1039;p62">
              <a:extLst>
                <a:ext uri="{FF2B5EF4-FFF2-40B4-BE49-F238E27FC236}">
                  <a16:creationId xmlns:a16="http://schemas.microsoft.com/office/drawing/2014/main" id="{CEBD9D62-0BAF-1094-DEF8-A3FB8053451F}"/>
                </a:ext>
              </a:extLst>
            </p:cNvPr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1040;p62">
              <a:extLst>
                <a:ext uri="{FF2B5EF4-FFF2-40B4-BE49-F238E27FC236}">
                  <a16:creationId xmlns:a16="http://schemas.microsoft.com/office/drawing/2014/main" id="{56C1955A-86B9-F1DB-03E1-CED37F7D9207}"/>
                </a:ext>
              </a:extLst>
            </p:cNvPr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7" name="Google Shape;11109;p62">
            <a:extLst>
              <a:ext uri="{FF2B5EF4-FFF2-40B4-BE49-F238E27FC236}">
                <a16:creationId xmlns:a16="http://schemas.microsoft.com/office/drawing/2014/main" id="{90AE0629-3EBA-AB31-977E-42E3538E81A4}"/>
              </a:ext>
            </a:extLst>
          </p:cNvPr>
          <p:cNvSpPr/>
          <p:nvPr/>
        </p:nvSpPr>
        <p:spPr>
          <a:xfrm>
            <a:off x="872362" y="1337644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8" name="Google Shape;11110;p62">
            <a:extLst>
              <a:ext uri="{FF2B5EF4-FFF2-40B4-BE49-F238E27FC236}">
                <a16:creationId xmlns:a16="http://schemas.microsoft.com/office/drawing/2014/main" id="{ABC8FFD5-D650-ADAB-313F-A6E23DA77DFA}"/>
              </a:ext>
            </a:extLst>
          </p:cNvPr>
          <p:cNvGrpSpPr/>
          <p:nvPr/>
        </p:nvGrpSpPr>
        <p:grpSpPr>
          <a:xfrm>
            <a:off x="1767449" y="1337644"/>
            <a:ext cx="324403" cy="347783"/>
            <a:chOff x="1767449" y="1513044"/>
            <a:chExt cx="324403" cy="34778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19" name="Google Shape;11111;p62">
              <a:extLst>
                <a:ext uri="{FF2B5EF4-FFF2-40B4-BE49-F238E27FC236}">
                  <a16:creationId xmlns:a16="http://schemas.microsoft.com/office/drawing/2014/main" id="{AC534EAC-A1B5-678B-B515-9C1012B44DCF}"/>
                </a:ext>
              </a:extLst>
            </p:cNvPr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1112;p62">
              <a:extLst>
                <a:ext uri="{FF2B5EF4-FFF2-40B4-BE49-F238E27FC236}">
                  <a16:creationId xmlns:a16="http://schemas.microsoft.com/office/drawing/2014/main" id="{0131E846-8828-DA63-3A28-60D20359CA73}"/>
                </a:ext>
              </a:extLst>
            </p:cNvPr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1113;p62">
              <a:extLst>
                <a:ext uri="{FF2B5EF4-FFF2-40B4-BE49-F238E27FC236}">
                  <a16:creationId xmlns:a16="http://schemas.microsoft.com/office/drawing/2014/main" id="{17EDA9F0-48E6-AD5F-001C-E6340F1FC9ED}"/>
                </a:ext>
              </a:extLst>
            </p:cNvPr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1114;p62">
              <a:extLst>
                <a:ext uri="{FF2B5EF4-FFF2-40B4-BE49-F238E27FC236}">
                  <a16:creationId xmlns:a16="http://schemas.microsoft.com/office/drawing/2014/main" id="{CF7A20C2-5A18-0FA6-0772-86F64F65F77B}"/>
                </a:ext>
              </a:extLst>
            </p:cNvPr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1115;p62">
              <a:extLst>
                <a:ext uri="{FF2B5EF4-FFF2-40B4-BE49-F238E27FC236}">
                  <a16:creationId xmlns:a16="http://schemas.microsoft.com/office/drawing/2014/main" id="{5837A915-FCA6-0979-CC4D-AFD8D3140708}"/>
                </a:ext>
              </a:extLst>
            </p:cNvPr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1116;p62">
              <a:extLst>
                <a:ext uri="{FF2B5EF4-FFF2-40B4-BE49-F238E27FC236}">
                  <a16:creationId xmlns:a16="http://schemas.microsoft.com/office/drawing/2014/main" id="{148A16C9-1804-2522-CDA7-FC6876D7665E}"/>
                </a:ext>
              </a:extLst>
            </p:cNvPr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1117;p62">
              <a:extLst>
                <a:ext uri="{FF2B5EF4-FFF2-40B4-BE49-F238E27FC236}">
                  <a16:creationId xmlns:a16="http://schemas.microsoft.com/office/drawing/2014/main" id="{E4023294-382C-5F3E-F9ED-11156C14F2EE}"/>
                </a:ext>
              </a:extLst>
            </p:cNvPr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1118;p62">
              <a:extLst>
                <a:ext uri="{FF2B5EF4-FFF2-40B4-BE49-F238E27FC236}">
                  <a16:creationId xmlns:a16="http://schemas.microsoft.com/office/drawing/2014/main" id="{4021E283-2050-3CC5-29D3-AE00E8880A98}"/>
                </a:ext>
              </a:extLst>
            </p:cNvPr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1119;p62">
              <a:extLst>
                <a:ext uri="{FF2B5EF4-FFF2-40B4-BE49-F238E27FC236}">
                  <a16:creationId xmlns:a16="http://schemas.microsoft.com/office/drawing/2014/main" id="{97216320-F2E0-4317-622C-174A03AA7BA2}"/>
                </a:ext>
              </a:extLst>
            </p:cNvPr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8" name="Google Shape;11120;p62">
            <a:extLst>
              <a:ext uri="{FF2B5EF4-FFF2-40B4-BE49-F238E27FC236}">
                <a16:creationId xmlns:a16="http://schemas.microsoft.com/office/drawing/2014/main" id="{51F79F0B-CD68-1680-6FD0-9550A625860D}"/>
              </a:ext>
            </a:extLst>
          </p:cNvPr>
          <p:cNvGrpSpPr/>
          <p:nvPr/>
        </p:nvGrpSpPr>
        <p:grpSpPr>
          <a:xfrm>
            <a:off x="4007193" y="1337327"/>
            <a:ext cx="320633" cy="348100"/>
            <a:chOff x="4007193" y="1512727"/>
            <a:chExt cx="320633" cy="348100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29" name="Google Shape;11121;p62">
              <a:extLst>
                <a:ext uri="{FF2B5EF4-FFF2-40B4-BE49-F238E27FC236}">
                  <a16:creationId xmlns:a16="http://schemas.microsoft.com/office/drawing/2014/main" id="{69E8781E-6290-5EFC-6DD2-87158F6353FA}"/>
                </a:ext>
              </a:extLst>
            </p:cNvPr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1122;p62">
              <a:extLst>
                <a:ext uri="{FF2B5EF4-FFF2-40B4-BE49-F238E27FC236}">
                  <a16:creationId xmlns:a16="http://schemas.microsoft.com/office/drawing/2014/main" id="{AFF08424-E885-4A26-FF0B-5EAF125129D5}"/>
                </a:ext>
              </a:extLst>
            </p:cNvPr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1123;p62">
              <a:extLst>
                <a:ext uri="{FF2B5EF4-FFF2-40B4-BE49-F238E27FC236}">
                  <a16:creationId xmlns:a16="http://schemas.microsoft.com/office/drawing/2014/main" id="{D20B2877-4CB1-D2C2-25B8-10417BFDB22A}"/>
                </a:ext>
              </a:extLst>
            </p:cNvPr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1124;p62">
              <a:extLst>
                <a:ext uri="{FF2B5EF4-FFF2-40B4-BE49-F238E27FC236}">
                  <a16:creationId xmlns:a16="http://schemas.microsoft.com/office/drawing/2014/main" id="{7C4702ED-913F-3A67-1C0C-D50F83C4ED1F}"/>
                </a:ext>
              </a:extLst>
            </p:cNvPr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1125;p62">
              <a:extLst>
                <a:ext uri="{FF2B5EF4-FFF2-40B4-BE49-F238E27FC236}">
                  <a16:creationId xmlns:a16="http://schemas.microsoft.com/office/drawing/2014/main" id="{58E8D554-D575-A250-5AA6-E09E594FCEFC}"/>
                </a:ext>
              </a:extLst>
            </p:cNvPr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4" name="Google Shape;11126;p62">
            <a:extLst>
              <a:ext uri="{FF2B5EF4-FFF2-40B4-BE49-F238E27FC236}">
                <a16:creationId xmlns:a16="http://schemas.microsoft.com/office/drawing/2014/main" id="{443DAB83-AE01-2140-8860-4FE16FE71C80}"/>
              </a:ext>
            </a:extLst>
          </p:cNvPr>
          <p:cNvGrpSpPr/>
          <p:nvPr/>
        </p:nvGrpSpPr>
        <p:grpSpPr>
          <a:xfrm>
            <a:off x="3530425" y="1333347"/>
            <a:ext cx="368175" cy="344594"/>
            <a:chOff x="3530425" y="1508747"/>
            <a:chExt cx="368175" cy="344594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35" name="Google Shape;11127;p62">
              <a:extLst>
                <a:ext uri="{FF2B5EF4-FFF2-40B4-BE49-F238E27FC236}">
                  <a16:creationId xmlns:a16="http://schemas.microsoft.com/office/drawing/2014/main" id="{5222430E-1A67-0705-D46A-584C3BDFA3FB}"/>
                </a:ext>
              </a:extLst>
            </p:cNvPr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1128;p62">
              <a:extLst>
                <a:ext uri="{FF2B5EF4-FFF2-40B4-BE49-F238E27FC236}">
                  <a16:creationId xmlns:a16="http://schemas.microsoft.com/office/drawing/2014/main" id="{8BF6292C-A53D-C613-6A90-8E07887F7F87}"/>
                </a:ext>
              </a:extLst>
            </p:cNvPr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1129;p62">
              <a:extLst>
                <a:ext uri="{FF2B5EF4-FFF2-40B4-BE49-F238E27FC236}">
                  <a16:creationId xmlns:a16="http://schemas.microsoft.com/office/drawing/2014/main" id="{3FBD34B1-C630-1161-8436-3A8A70DBA681}"/>
                </a:ext>
              </a:extLst>
            </p:cNvPr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1130;p62">
              <a:extLst>
                <a:ext uri="{FF2B5EF4-FFF2-40B4-BE49-F238E27FC236}">
                  <a16:creationId xmlns:a16="http://schemas.microsoft.com/office/drawing/2014/main" id="{A9088464-BBE4-64C5-EF6F-8DCA962C16D3}"/>
                </a:ext>
              </a:extLst>
            </p:cNvPr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9" name="Google Shape;11131;p62">
            <a:extLst>
              <a:ext uri="{FF2B5EF4-FFF2-40B4-BE49-F238E27FC236}">
                <a16:creationId xmlns:a16="http://schemas.microsoft.com/office/drawing/2014/main" id="{B9A9938C-85B1-38E8-CFC8-6AA3DD2A9417}"/>
              </a:ext>
            </a:extLst>
          </p:cNvPr>
          <p:cNvGrpSpPr/>
          <p:nvPr/>
        </p:nvGrpSpPr>
        <p:grpSpPr>
          <a:xfrm>
            <a:off x="3127598" y="1337834"/>
            <a:ext cx="289714" cy="347593"/>
            <a:chOff x="3127598" y="1513234"/>
            <a:chExt cx="289714" cy="34759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40" name="Google Shape;11132;p62">
              <a:extLst>
                <a:ext uri="{FF2B5EF4-FFF2-40B4-BE49-F238E27FC236}">
                  <a16:creationId xmlns:a16="http://schemas.microsoft.com/office/drawing/2014/main" id="{56DCCCBA-6765-8BA7-CB78-2F39AFB9ED15}"/>
                </a:ext>
              </a:extLst>
            </p:cNvPr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1133;p62">
              <a:extLst>
                <a:ext uri="{FF2B5EF4-FFF2-40B4-BE49-F238E27FC236}">
                  <a16:creationId xmlns:a16="http://schemas.microsoft.com/office/drawing/2014/main" id="{FC3AF426-E5F5-1466-D440-712DE23A2912}"/>
                </a:ext>
              </a:extLst>
            </p:cNvPr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1134;p62">
              <a:extLst>
                <a:ext uri="{FF2B5EF4-FFF2-40B4-BE49-F238E27FC236}">
                  <a16:creationId xmlns:a16="http://schemas.microsoft.com/office/drawing/2014/main" id="{0E6D9B73-8B3C-09BC-79C0-01303EAE4FA2}"/>
                </a:ext>
              </a:extLst>
            </p:cNvPr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1135;p62">
              <a:extLst>
                <a:ext uri="{FF2B5EF4-FFF2-40B4-BE49-F238E27FC236}">
                  <a16:creationId xmlns:a16="http://schemas.microsoft.com/office/drawing/2014/main" id="{D2A3470C-5B4E-24D4-B2EC-D8C79E06AC09}"/>
                </a:ext>
              </a:extLst>
            </p:cNvPr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1136;p62">
              <a:extLst>
                <a:ext uri="{FF2B5EF4-FFF2-40B4-BE49-F238E27FC236}">
                  <a16:creationId xmlns:a16="http://schemas.microsoft.com/office/drawing/2014/main" id="{92833D40-0469-49CA-983A-17DA78365FBF}"/>
                </a:ext>
              </a:extLst>
            </p:cNvPr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5" name="Google Shape;11137;p62">
            <a:extLst>
              <a:ext uri="{FF2B5EF4-FFF2-40B4-BE49-F238E27FC236}">
                <a16:creationId xmlns:a16="http://schemas.microsoft.com/office/drawing/2014/main" id="{93A02404-184E-640B-48A7-56A6DF8952E3}"/>
              </a:ext>
            </a:extLst>
          </p:cNvPr>
          <p:cNvGrpSpPr/>
          <p:nvPr/>
        </p:nvGrpSpPr>
        <p:grpSpPr>
          <a:xfrm>
            <a:off x="2662884" y="1337644"/>
            <a:ext cx="322914" cy="348543"/>
            <a:chOff x="2662884" y="1513044"/>
            <a:chExt cx="322914" cy="348543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46" name="Google Shape;11138;p62">
              <a:extLst>
                <a:ext uri="{FF2B5EF4-FFF2-40B4-BE49-F238E27FC236}">
                  <a16:creationId xmlns:a16="http://schemas.microsoft.com/office/drawing/2014/main" id="{CFA31D41-C396-E2EB-7460-A261D60E58C7}"/>
                </a:ext>
              </a:extLst>
            </p:cNvPr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1139;p62">
              <a:extLst>
                <a:ext uri="{FF2B5EF4-FFF2-40B4-BE49-F238E27FC236}">
                  <a16:creationId xmlns:a16="http://schemas.microsoft.com/office/drawing/2014/main" id="{BE8C3FAF-6FB6-CE60-D0EE-3A0ACDCB15E0}"/>
                </a:ext>
              </a:extLst>
            </p:cNvPr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1140;p62">
              <a:extLst>
                <a:ext uri="{FF2B5EF4-FFF2-40B4-BE49-F238E27FC236}">
                  <a16:creationId xmlns:a16="http://schemas.microsoft.com/office/drawing/2014/main" id="{BC2FFB76-5F03-B226-97C2-F56327F2309A}"/>
                </a:ext>
              </a:extLst>
            </p:cNvPr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1141;p62">
              <a:extLst>
                <a:ext uri="{FF2B5EF4-FFF2-40B4-BE49-F238E27FC236}">
                  <a16:creationId xmlns:a16="http://schemas.microsoft.com/office/drawing/2014/main" id="{253F9379-FE70-C041-690B-FF7E96C76196}"/>
                </a:ext>
              </a:extLst>
            </p:cNvPr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1142;p62">
              <a:extLst>
                <a:ext uri="{FF2B5EF4-FFF2-40B4-BE49-F238E27FC236}">
                  <a16:creationId xmlns:a16="http://schemas.microsoft.com/office/drawing/2014/main" id="{4BA67517-A2F9-33C9-8686-A255ED74748D}"/>
                </a:ext>
              </a:extLst>
            </p:cNvPr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1143;p62">
              <a:extLst>
                <a:ext uri="{FF2B5EF4-FFF2-40B4-BE49-F238E27FC236}">
                  <a16:creationId xmlns:a16="http://schemas.microsoft.com/office/drawing/2014/main" id="{161ACCDB-A18D-3425-F121-A1164A4FAE3D}"/>
                </a:ext>
              </a:extLst>
            </p:cNvPr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1144;p62">
              <a:extLst>
                <a:ext uri="{FF2B5EF4-FFF2-40B4-BE49-F238E27FC236}">
                  <a16:creationId xmlns:a16="http://schemas.microsoft.com/office/drawing/2014/main" id="{82CCDEE1-1A1C-CF10-2DCA-D69A0E7ADC30}"/>
                </a:ext>
              </a:extLst>
            </p:cNvPr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1145;p62">
              <a:extLst>
                <a:ext uri="{FF2B5EF4-FFF2-40B4-BE49-F238E27FC236}">
                  <a16:creationId xmlns:a16="http://schemas.microsoft.com/office/drawing/2014/main" id="{6E4FB09E-FE38-4F88-4E35-E2BB90047998}"/>
                </a:ext>
              </a:extLst>
            </p:cNvPr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1146;p62">
              <a:extLst>
                <a:ext uri="{FF2B5EF4-FFF2-40B4-BE49-F238E27FC236}">
                  <a16:creationId xmlns:a16="http://schemas.microsoft.com/office/drawing/2014/main" id="{E2C4BD6E-38E9-E7A5-D75A-A5ACBABCD1F9}"/>
                </a:ext>
              </a:extLst>
            </p:cNvPr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1147;p62">
              <a:extLst>
                <a:ext uri="{FF2B5EF4-FFF2-40B4-BE49-F238E27FC236}">
                  <a16:creationId xmlns:a16="http://schemas.microsoft.com/office/drawing/2014/main" id="{0BBB3889-663C-BFD3-E3EE-BE39A26A9D29}"/>
                </a:ext>
              </a:extLst>
            </p:cNvPr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6" name="Google Shape;11148;p62">
            <a:extLst>
              <a:ext uri="{FF2B5EF4-FFF2-40B4-BE49-F238E27FC236}">
                <a16:creationId xmlns:a16="http://schemas.microsoft.com/office/drawing/2014/main" id="{1C083938-77C7-D62A-CFB5-9B7DD505E338}"/>
              </a:ext>
            </a:extLst>
          </p:cNvPr>
          <p:cNvGrpSpPr/>
          <p:nvPr/>
        </p:nvGrpSpPr>
        <p:grpSpPr>
          <a:xfrm>
            <a:off x="2232511" y="1337359"/>
            <a:ext cx="299534" cy="348068"/>
            <a:chOff x="2232511" y="1512759"/>
            <a:chExt cx="299534" cy="348068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57" name="Google Shape;11149;p62">
              <a:extLst>
                <a:ext uri="{FF2B5EF4-FFF2-40B4-BE49-F238E27FC236}">
                  <a16:creationId xmlns:a16="http://schemas.microsoft.com/office/drawing/2014/main" id="{6B3F86F7-9A23-927B-25CF-FD9B8EE4437D}"/>
                </a:ext>
              </a:extLst>
            </p:cNvPr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1150;p62">
              <a:extLst>
                <a:ext uri="{FF2B5EF4-FFF2-40B4-BE49-F238E27FC236}">
                  <a16:creationId xmlns:a16="http://schemas.microsoft.com/office/drawing/2014/main" id="{A0B0F8CA-7A3E-E2EE-69C3-2D3D9CF8DD44}"/>
                </a:ext>
              </a:extLst>
            </p:cNvPr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1151;p62">
              <a:extLst>
                <a:ext uri="{FF2B5EF4-FFF2-40B4-BE49-F238E27FC236}">
                  <a16:creationId xmlns:a16="http://schemas.microsoft.com/office/drawing/2014/main" id="{81BF065E-DA08-8711-F86F-2B4858C38FA9}"/>
                </a:ext>
              </a:extLst>
            </p:cNvPr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1152;p62">
              <a:extLst>
                <a:ext uri="{FF2B5EF4-FFF2-40B4-BE49-F238E27FC236}">
                  <a16:creationId xmlns:a16="http://schemas.microsoft.com/office/drawing/2014/main" id="{28EB5BE0-CD2C-473E-E147-9819A13A3BA5}"/>
                </a:ext>
              </a:extLst>
            </p:cNvPr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1153;p62">
              <a:extLst>
                <a:ext uri="{FF2B5EF4-FFF2-40B4-BE49-F238E27FC236}">
                  <a16:creationId xmlns:a16="http://schemas.microsoft.com/office/drawing/2014/main" id="{DBB05A35-68A8-7E15-377B-5F2148730F5F}"/>
                </a:ext>
              </a:extLst>
            </p:cNvPr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1154;p62">
              <a:extLst>
                <a:ext uri="{FF2B5EF4-FFF2-40B4-BE49-F238E27FC236}">
                  <a16:creationId xmlns:a16="http://schemas.microsoft.com/office/drawing/2014/main" id="{4AC41EA4-74AD-D6DE-B1E2-D5E7CA4BD390}"/>
                </a:ext>
              </a:extLst>
            </p:cNvPr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1155;p62">
              <a:extLst>
                <a:ext uri="{FF2B5EF4-FFF2-40B4-BE49-F238E27FC236}">
                  <a16:creationId xmlns:a16="http://schemas.microsoft.com/office/drawing/2014/main" id="{B6E7AC77-6045-D227-CC1D-65FCD37F82FB}"/>
                </a:ext>
              </a:extLst>
            </p:cNvPr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1156;p62">
              <a:extLst>
                <a:ext uri="{FF2B5EF4-FFF2-40B4-BE49-F238E27FC236}">
                  <a16:creationId xmlns:a16="http://schemas.microsoft.com/office/drawing/2014/main" id="{88019384-E6A6-55A1-BBFA-9BE1FE7FD012}"/>
                </a:ext>
              </a:extLst>
            </p:cNvPr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1157;p62">
              <a:extLst>
                <a:ext uri="{FF2B5EF4-FFF2-40B4-BE49-F238E27FC236}">
                  <a16:creationId xmlns:a16="http://schemas.microsoft.com/office/drawing/2014/main" id="{EEB12FE7-D2AC-4223-5E7B-A28226F06FA8}"/>
                </a:ext>
              </a:extLst>
            </p:cNvPr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1158;p62">
              <a:extLst>
                <a:ext uri="{FF2B5EF4-FFF2-40B4-BE49-F238E27FC236}">
                  <a16:creationId xmlns:a16="http://schemas.microsoft.com/office/drawing/2014/main" id="{5AECB878-4B97-E56C-3BB1-1698E20660A4}"/>
                </a:ext>
              </a:extLst>
            </p:cNvPr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1159;p62">
              <a:extLst>
                <a:ext uri="{FF2B5EF4-FFF2-40B4-BE49-F238E27FC236}">
                  <a16:creationId xmlns:a16="http://schemas.microsoft.com/office/drawing/2014/main" id="{8DBE5C9B-45B2-94AB-298A-D8A85CB8E67F}"/>
                </a:ext>
              </a:extLst>
            </p:cNvPr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8" name="Google Shape;11160;p62">
            <a:extLst>
              <a:ext uri="{FF2B5EF4-FFF2-40B4-BE49-F238E27FC236}">
                <a16:creationId xmlns:a16="http://schemas.microsoft.com/office/drawing/2014/main" id="{98A4A3CA-9336-69C7-37EC-3747310AA882}"/>
              </a:ext>
            </a:extLst>
          </p:cNvPr>
          <p:cNvGrpSpPr/>
          <p:nvPr/>
        </p:nvGrpSpPr>
        <p:grpSpPr>
          <a:xfrm>
            <a:off x="1331406" y="1337961"/>
            <a:ext cx="301784" cy="348607"/>
            <a:chOff x="1331406" y="1513361"/>
            <a:chExt cx="301784" cy="348607"/>
          </a:xfrm>
          <a:gradFill>
            <a:gsLst>
              <a:gs pos="0">
                <a:srgbClr val="45DF99">
                  <a:lumMod val="100000"/>
                </a:srgbClr>
              </a:gs>
              <a:gs pos="61000">
                <a:srgbClr val="2F95BB">
                  <a:alpha val="98000"/>
                </a:srgbClr>
              </a:gs>
              <a:gs pos="44000">
                <a:srgbClr val="39ABB3"/>
              </a:gs>
              <a:gs pos="21000">
                <a:srgbClr val="42C0AB"/>
              </a:gs>
              <a:gs pos="78000">
                <a:srgbClr val="2D93B9"/>
              </a:gs>
              <a:gs pos="100000">
                <a:srgbClr val="2073C4">
                  <a:alpha val="72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669" name="Google Shape;11161;p62">
              <a:extLst>
                <a:ext uri="{FF2B5EF4-FFF2-40B4-BE49-F238E27FC236}">
                  <a16:creationId xmlns:a16="http://schemas.microsoft.com/office/drawing/2014/main" id="{09D5C408-93DF-FD44-95C7-A041A9EED6ED}"/>
                </a:ext>
              </a:extLst>
            </p:cNvPr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1162;p62">
              <a:extLst>
                <a:ext uri="{FF2B5EF4-FFF2-40B4-BE49-F238E27FC236}">
                  <a16:creationId xmlns:a16="http://schemas.microsoft.com/office/drawing/2014/main" id="{6D6E5C06-7584-B21B-A540-F6143158807F}"/>
                </a:ext>
              </a:extLst>
            </p:cNvPr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1163;p62">
              <a:extLst>
                <a:ext uri="{FF2B5EF4-FFF2-40B4-BE49-F238E27FC236}">
                  <a16:creationId xmlns:a16="http://schemas.microsoft.com/office/drawing/2014/main" id="{725AC7DE-2599-DF73-347F-B98F04374795}"/>
                </a:ext>
              </a:extLst>
            </p:cNvPr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1164;p62">
              <a:extLst>
                <a:ext uri="{FF2B5EF4-FFF2-40B4-BE49-F238E27FC236}">
                  <a16:creationId xmlns:a16="http://schemas.microsoft.com/office/drawing/2014/main" id="{6395441E-8681-644F-0700-ABBBDCA24FCF}"/>
                </a:ext>
              </a:extLst>
            </p:cNvPr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3" name="Google Shape;11216;p62">
            <a:extLst>
              <a:ext uri="{FF2B5EF4-FFF2-40B4-BE49-F238E27FC236}">
                <a16:creationId xmlns:a16="http://schemas.microsoft.com/office/drawing/2014/main" id="{60067399-7892-4E5B-8806-182D8C23F1BC}"/>
              </a:ext>
            </a:extLst>
          </p:cNvPr>
          <p:cNvSpPr txBox="1"/>
          <p:nvPr/>
        </p:nvSpPr>
        <p:spPr>
          <a:xfrm>
            <a:off x="849675" y="511013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Help &amp; Support Icons</a:t>
            </a:r>
            <a:endParaRPr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C9B5EF9-AEF3-224F-9D54-9A721F22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3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7"/>
          <p:cNvSpPr/>
          <p:nvPr/>
        </p:nvSpPr>
        <p:spPr>
          <a:xfrm>
            <a:off x="297107" y="312738"/>
            <a:ext cx="1542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Permanent Marker" pitchFamily="2" charset="0"/>
                <a:cs typeface="+mj-cs"/>
              </a:rPr>
              <a:t>Content</a:t>
            </a:r>
          </a:p>
        </p:txBody>
      </p:sp>
      <p:sp>
        <p:nvSpPr>
          <p:cNvPr id="17" name="AutoShape 6" descr="Product Delivery icon PNG and SVG Vector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AutoShape 8" descr="Product Delivery icon PNG and SVG Vector Free Downloa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AutoShape 10" descr="Product Delivery icon PNG and SVG Vector Free Downloa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612775" y="1520452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612775" y="2407989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02</a:t>
            </a:r>
          </a:p>
        </p:txBody>
      </p:sp>
      <p:sp>
        <p:nvSpPr>
          <p:cNvPr id="31" name="30 CuadroTexto"/>
          <p:cNvSpPr txBox="1"/>
          <p:nvPr/>
        </p:nvSpPr>
        <p:spPr>
          <a:xfrm>
            <a:off x="612775" y="3314476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03</a:t>
            </a:r>
          </a:p>
        </p:txBody>
      </p:sp>
      <p:sp>
        <p:nvSpPr>
          <p:cNvPr id="35" name="34 CuadroTexto"/>
          <p:cNvSpPr txBox="1"/>
          <p:nvPr/>
        </p:nvSpPr>
        <p:spPr>
          <a:xfrm>
            <a:off x="4784445" y="1520452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04</a:t>
            </a:r>
          </a:p>
        </p:txBody>
      </p:sp>
      <p:sp>
        <p:nvSpPr>
          <p:cNvPr id="36" name="35 CuadroTexto"/>
          <p:cNvSpPr txBox="1"/>
          <p:nvPr/>
        </p:nvSpPr>
        <p:spPr>
          <a:xfrm>
            <a:off x="4784445" y="2407989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05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4784445" y="3386484"/>
            <a:ext cx="51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06</a:t>
            </a:r>
          </a:p>
        </p:txBody>
      </p:sp>
      <p:sp>
        <p:nvSpPr>
          <p:cNvPr id="5" name="Marcador de número de diapositiva 1">
            <a:extLst>
              <a:ext uri="{FF2B5EF4-FFF2-40B4-BE49-F238E27FC236}">
                <a16:creationId xmlns:a16="http://schemas.microsoft.com/office/drawing/2014/main" id="{05602462-5AA1-3D12-806E-E543D341B1DE}"/>
              </a:ext>
            </a:extLst>
          </p:cNvPr>
          <p:cNvSpPr txBox="1">
            <a:spLocks/>
          </p:cNvSpPr>
          <p:nvPr/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bg1">
                    <a:lumMod val="65000"/>
                  </a:schemeClr>
                </a:solidFill>
              </a:rPr>
              <a:t>2</a:t>
            </a:r>
          </a:p>
        </p:txBody>
      </p:sp>
      <p:sp>
        <p:nvSpPr>
          <p:cNvPr id="7" name="2 CuadroTexto">
            <a:extLst>
              <a:ext uri="{FF2B5EF4-FFF2-40B4-BE49-F238E27FC236}">
                <a16:creationId xmlns:a16="http://schemas.microsoft.com/office/drawing/2014/main" id="{FA557654-AC07-9CB1-E753-322BBFE63D9A}"/>
              </a:ext>
            </a:extLst>
          </p:cNvPr>
          <p:cNvSpPr txBox="1"/>
          <p:nvPr/>
        </p:nvSpPr>
        <p:spPr>
          <a:xfrm>
            <a:off x="1180103" y="1520452"/>
            <a:ext cx="35353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Chapter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00012"/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</a:p>
          <a:p>
            <a:pPr marL="357188" lvl="1"/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Chapter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</a:p>
          <a:p>
            <a:pPr marL="357188"/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Chapter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</a:p>
          <a:p>
            <a:pPr marL="342900" indent="-342900">
              <a:buFont typeface="+mj-lt"/>
              <a:buAutoNum type="arabicPeriod" startAt="3"/>
            </a:pP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33 CuadroTexto">
            <a:extLst>
              <a:ext uri="{FF2B5EF4-FFF2-40B4-BE49-F238E27FC236}">
                <a16:creationId xmlns:a16="http://schemas.microsoft.com/office/drawing/2014/main" id="{D26B43FC-B657-D4AF-E974-1DB3CFD98BDD}"/>
              </a:ext>
            </a:extLst>
          </p:cNvPr>
          <p:cNvSpPr txBox="1"/>
          <p:nvPr/>
        </p:nvSpPr>
        <p:spPr>
          <a:xfrm>
            <a:off x="5436096" y="1544850"/>
            <a:ext cx="2952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Chapter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</a:p>
          <a:p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Chapter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</a:p>
          <a:p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QA</a:t>
            </a:r>
          </a:p>
        </p:txBody>
      </p:sp>
    </p:spTree>
    <p:extLst>
      <p:ext uri="{BB962C8B-B14F-4D97-AF65-F5344CB8AC3E}">
        <p14:creationId xmlns:p14="http://schemas.microsoft.com/office/powerpoint/2010/main" val="330136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3EADCBC-6A86-07BC-ECF9-43372FC169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A028D945-B0F5-477F-90E6-E47FEF2BFEEA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293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23940-F7B2-8D0C-FF5C-6333DF5BC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749691AC-B092-A7F7-42BF-8582D91F7CFC}"/>
              </a:ext>
            </a:extLst>
          </p:cNvPr>
          <p:cNvSpPr/>
          <p:nvPr/>
        </p:nvSpPr>
        <p:spPr>
          <a:xfrm>
            <a:off x="-408692" y="1252091"/>
            <a:ext cx="9805228" cy="2639318"/>
          </a:xfrm>
          <a:prstGeom prst="roundRect">
            <a:avLst/>
          </a:prstGeom>
          <a:gradFill>
            <a:gsLst>
              <a:gs pos="0">
                <a:srgbClr val="0874BA"/>
              </a:gs>
              <a:gs pos="100000">
                <a:srgbClr val="00987C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0E4F0AA4-6C89-279B-8C70-39824A8A1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51" y="2063918"/>
            <a:ext cx="36724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6000" spc="-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Roboto Condensed" panose="02000000000000000000" pitchFamily="2" charset="0"/>
                <a:cs typeface="Calibri Light" panose="020F0302020204030204" pitchFamily="34" charset="0"/>
              </a:rPr>
              <a:t>TITLE</a:t>
            </a:r>
          </a:p>
        </p:txBody>
      </p:sp>
      <p:pic>
        <p:nvPicPr>
          <p:cNvPr id="3" name="Google Shape;497;p46">
            <a:extLst>
              <a:ext uri="{FF2B5EF4-FFF2-40B4-BE49-F238E27FC236}">
                <a16:creationId xmlns:a16="http://schemas.microsoft.com/office/drawing/2014/main" id="{F3D44A82-7C7A-38DA-C20E-00AA911B2D3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040" y="713894"/>
            <a:ext cx="3945653" cy="3715712"/>
          </a:xfrm>
          <a:prstGeom prst="roundRect">
            <a:avLst>
              <a:gd name="adj" fmla="val 16667"/>
            </a:avLst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947C776-C0DC-6180-70B4-141BB9515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1" y="43288"/>
            <a:ext cx="1632509" cy="86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07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7"/>
          <p:cNvSpPr/>
          <p:nvPr/>
        </p:nvSpPr>
        <p:spPr>
          <a:xfrm>
            <a:off x="323528" y="411510"/>
            <a:ext cx="939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solidFill>
                  <a:schemeClr val="tx2"/>
                </a:solidFill>
                <a:latin typeface="+mj-lt"/>
                <a:ea typeface="Permanent Marker" pitchFamily="2" charset="0"/>
                <a:cs typeface="+mj-cs"/>
              </a:rPr>
              <a:t>Title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D440851-2ED6-76C4-5E54-2EF71D8F38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A028D945-B0F5-477F-90E6-E47FEF2BFEE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35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7"/>
          <p:cNvSpPr/>
          <p:nvPr/>
        </p:nvSpPr>
        <p:spPr>
          <a:xfrm>
            <a:off x="1259632" y="1986975"/>
            <a:ext cx="3338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solidFill>
                  <a:schemeClr val="tx2"/>
                </a:solidFill>
                <a:latin typeface="+mj-lt"/>
                <a:ea typeface="Permanent Marker" pitchFamily="2" charset="0"/>
                <a:cs typeface="+mj-cs"/>
              </a:rPr>
              <a:t>QA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61526C6-D343-C846-E281-D5DEECD97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8355" y="890379"/>
            <a:ext cx="2857899" cy="2772162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D342B1-D869-0A20-8CB6-45E9FBA4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D945-B0F5-477F-90E6-E47FEF2BFEEA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0226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7"/>
          <p:cNvSpPr/>
          <p:nvPr/>
        </p:nvSpPr>
        <p:spPr>
          <a:xfrm>
            <a:off x="432822" y="1254335"/>
            <a:ext cx="1023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4400" b="1" dirty="0">
                <a:solidFill>
                  <a:schemeClr val="tx2"/>
                </a:solidFill>
                <a:latin typeface="+mj-lt"/>
                <a:ea typeface="Permanent Marker" pitchFamily="2" charset="0"/>
                <a:cs typeface="+mj-cs"/>
              </a:rPr>
              <a:t>Tile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416" y="2241098"/>
            <a:ext cx="953375" cy="76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oogle Shape;497;p46">
            <a:extLst>
              <a:ext uri="{FF2B5EF4-FFF2-40B4-BE49-F238E27FC236}">
                <a16:creationId xmlns:a16="http://schemas.microsoft.com/office/drawing/2014/main" id="{2460BB40-9AC3-7895-908F-38EF4A91BDD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2120" y="973657"/>
            <a:ext cx="3297581" cy="3297581"/>
          </a:xfrm>
          <a:prstGeom prst="roundRect">
            <a:avLst>
              <a:gd name="adj" fmla="val 16667"/>
            </a:avLst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E5B0193-446C-BEFD-16DF-967D078403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A028D945-B0F5-477F-90E6-E47FEF2BFEEA}" type="slidenum">
              <a:rPr lang="es-ES" smtClean="0"/>
              <a:t>7</a:t>
            </a:fld>
            <a:endParaRPr lang="es-ES"/>
          </a:p>
        </p:txBody>
      </p:sp>
      <p:sp>
        <p:nvSpPr>
          <p:cNvPr id="6" name="2 CuadroTexto">
            <a:extLst>
              <a:ext uri="{FF2B5EF4-FFF2-40B4-BE49-F238E27FC236}">
                <a16:creationId xmlns:a16="http://schemas.microsoft.com/office/drawing/2014/main" id="{511CC76D-AF96-8BFE-420D-E1649CD7A1E0}"/>
              </a:ext>
            </a:extLst>
          </p:cNvPr>
          <p:cNvSpPr txBox="1"/>
          <p:nvPr/>
        </p:nvSpPr>
        <p:spPr>
          <a:xfrm>
            <a:off x="590818" y="1923678"/>
            <a:ext cx="3384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</a:p>
          <a:p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Product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Manager</a:t>
            </a: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Cell:      </a:t>
            </a: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Email: 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26061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7AFF2-66BE-C304-C037-4B2F5F71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0E8BDDB-025D-7D62-ADCD-B2760153C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" r="3577" b="6890"/>
          <a:stretch>
            <a:fillRect/>
          </a:stretch>
        </p:blipFill>
        <p:spPr>
          <a:xfrm>
            <a:off x="1979711" y="0"/>
            <a:ext cx="7694387" cy="51435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7DBE8C3-7EDF-B22C-5D66-1825192E69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79712" y="1635646"/>
            <a:ext cx="2103748" cy="3507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4D6190-7882-D601-11E3-FC69EE4740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9874" y="1563638"/>
            <a:ext cx="165618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002570-C3BA-131E-C6F7-5A80F57FB3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22966" y="2409913"/>
            <a:ext cx="1836203" cy="840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569AB6F-66FA-50B3-E467-65358183B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8" y="1161510"/>
            <a:ext cx="2232248" cy="3507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EC02A2E-D349-2507-226F-2FAF3C343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51821" y="4669365"/>
            <a:ext cx="1656182" cy="47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20DB017-4F75-20AD-0D25-71B1DC5934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9" b="16895"/>
          <a:stretch>
            <a:fillRect/>
          </a:stretch>
        </p:blipFill>
        <p:spPr>
          <a:xfrm>
            <a:off x="1475656" y="-1"/>
            <a:ext cx="4608512" cy="5143501"/>
          </a:xfrm>
          <a:prstGeom prst="rect">
            <a:avLst/>
          </a:prstGeom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id="{1C2EF351-9A18-E367-2783-9F3444AD3F9C}"/>
              </a:ext>
            </a:extLst>
          </p:cNvPr>
          <p:cNvSpPr txBox="1">
            <a:spLocks/>
          </p:cNvSpPr>
          <p:nvPr/>
        </p:nvSpPr>
        <p:spPr bwMode="auto">
          <a:xfrm>
            <a:off x="225860" y="2149366"/>
            <a:ext cx="39861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6000" spc="-100" dirty="0">
                <a:ln w="0"/>
                <a:solidFill>
                  <a:srgbClr val="2E91BA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Roboto Condensed" panose="02000000000000000000" pitchFamily="2" charset="0"/>
                <a:cs typeface="Calibri Light" panose="020F0302020204030204" pitchFamily="34" charset="0"/>
              </a:rPr>
              <a:t>THANK YOU</a:t>
            </a:r>
          </a:p>
        </p:txBody>
      </p:sp>
      <p:pic>
        <p:nvPicPr>
          <p:cNvPr id="18" name="Imagen 17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59F6974D-06F6-7F62-20CD-624DCD4C0A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0095"/>
            <a:ext cx="1697796" cy="76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921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8DE2-C98A-2C1D-C68B-ADE5BEAC2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89AB0EF-0A7C-0214-6BA4-90B6A9953603}"/>
              </a:ext>
            </a:extLst>
          </p:cNvPr>
          <p:cNvSpPr/>
          <p:nvPr/>
        </p:nvSpPr>
        <p:spPr>
          <a:xfrm>
            <a:off x="0" y="0"/>
            <a:ext cx="9180513" cy="5211541"/>
          </a:xfrm>
          <a:prstGeom prst="rect">
            <a:avLst/>
          </a:prstGeom>
          <a:gradFill flip="none" rotWithShape="1">
            <a:gsLst>
              <a:gs pos="0">
                <a:srgbClr val="43CAA5">
                  <a:alpha val="50000"/>
                </a:srgbClr>
              </a:gs>
              <a:gs pos="100000">
                <a:srgbClr val="2E91B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9" name="Rectángulo 7">
            <a:extLst>
              <a:ext uri="{FF2B5EF4-FFF2-40B4-BE49-F238E27FC236}">
                <a16:creationId xmlns:a16="http://schemas.microsoft.com/office/drawing/2014/main" id="{942B3CE5-11C8-2C7A-20CA-AAD0C07012FF}"/>
              </a:ext>
            </a:extLst>
          </p:cNvPr>
          <p:cNvSpPr/>
          <p:nvPr/>
        </p:nvSpPr>
        <p:spPr>
          <a:xfrm>
            <a:off x="2555776" y="699542"/>
            <a:ext cx="3841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Fonts</a:t>
            </a:r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 &amp; </a:t>
            </a:r>
            <a:r>
              <a:rPr lang="es-ES" sz="3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colors</a:t>
            </a:r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 </a:t>
            </a:r>
            <a:r>
              <a:rPr lang="es-ES" sz="3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used</a:t>
            </a:r>
            <a:endParaRPr lang="es-ES" sz="3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pic>
        <p:nvPicPr>
          <p:cNvPr id="5" name="2 Imagen">
            <a:extLst>
              <a:ext uri="{FF2B5EF4-FFF2-40B4-BE49-F238E27FC236}">
                <a16:creationId xmlns:a16="http://schemas.microsoft.com/office/drawing/2014/main" id="{8EEFB920-9893-F6EC-A88E-27347BF4F0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375506"/>
            <a:ext cx="1235750" cy="50405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94734A6-8ECE-161C-AF57-7862A6ED9A22}"/>
              </a:ext>
            </a:extLst>
          </p:cNvPr>
          <p:cNvSpPr/>
          <p:nvPr/>
        </p:nvSpPr>
        <p:spPr>
          <a:xfrm>
            <a:off x="311914" y="0"/>
            <a:ext cx="45719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E43208-4575-5C54-F9CB-070F742D3DC1}"/>
              </a:ext>
            </a:extLst>
          </p:cNvPr>
          <p:cNvSpPr/>
          <p:nvPr/>
        </p:nvSpPr>
        <p:spPr>
          <a:xfrm rot="16200000">
            <a:off x="4603401" y="-4381627"/>
            <a:ext cx="45719" cy="9252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7">
            <a:extLst>
              <a:ext uri="{FF2B5EF4-FFF2-40B4-BE49-F238E27FC236}">
                <a16:creationId xmlns:a16="http://schemas.microsoft.com/office/drawing/2014/main" id="{8AC6BD97-3BF1-2900-4547-3BAAE172099E}"/>
              </a:ext>
            </a:extLst>
          </p:cNvPr>
          <p:cNvSpPr/>
          <p:nvPr/>
        </p:nvSpPr>
        <p:spPr>
          <a:xfrm>
            <a:off x="3350812" y="1311320"/>
            <a:ext cx="2093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j-cs"/>
              </a:rPr>
              <a:t>Calibri y Calibri Light</a:t>
            </a:r>
          </a:p>
        </p:txBody>
      </p:sp>
      <p:sp>
        <p:nvSpPr>
          <p:cNvPr id="6" name="Google Shape;836;p52">
            <a:extLst>
              <a:ext uri="{FF2B5EF4-FFF2-40B4-BE49-F238E27FC236}">
                <a16:creationId xmlns:a16="http://schemas.microsoft.com/office/drawing/2014/main" id="{C14378B3-FC4A-5602-B751-7CC782D1E56E}"/>
              </a:ext>
            </a:extLst>
          </p:cNvPr>
          <p:cNvSpPr/>
          <p:nvPr/>
        </p:nvSpPr>
        <p:spPr>
          <a:xfrm>
            <a:off x="2439656" y="2166214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837;p52">
            <a:extLst>
              <a:ext uri="{FF2B5EF4-FFF2-40B4-BE49-F238E27FC236}">
                <a16:creationId xmlns:a16="http://schemas.microsoft.com/office/drawing/2014/main" id="{FF8106A1-2383-C8BC-617C-410649BB3DB4}"/>
              </a:ext>
            </a:extLst>
          </p:cNvPr>
          <p:cNvSpPr/>
          <p:nvPr/>
        </p:nvSpPr>
        <p:spPr>
          <a:xfrm>
            <a:off x="3501476" y="2166214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38;p52">
            <a:extLst>
              <a:ext uri="{FF2B5EF4-FFF2-40B4-BE49-F238E27FC236}">
                <a16:creationId xmlns:a16="http://schemas.microsoft.com/office/drawing/2014/main" id="{F48A422A-1957-4DDC-547D-86F1D199A348}"/>
              </a:ext>
            </a:extLst>
          </p:cNvPr>
          <p:cNvSpPr/>
          <p:nvPr/>
        </p:nvSpPr>
        <p:spPr>
          <a:xfrm>
            <a:off x="4563295" y="2166214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839;p52">
            <a:extLst>
              <a:ext uri="{FF2B5EF4-FFF2-40B4-BE49-F238E27FC236}">
                <a16:creationId xmlns:a16="http://schemas.microsoft.com/office/drawing/2014/main" id="{82606BB5-0C78-4D29-93C7-8B91CCC347BF}"/>
              </a:ext>
            </a:extLst>
          </p:cNvPr>
          <p:cNvSpPr txBox="1"/>
          <p:nvPr/>
        </p:nvSpPr>
        <p:spPr>
          <a:xfrm>
            <a:off x="2439656" y="2323264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0F0F0"/>
                </a:solidFill>
              </a:rPr>
              <a:t>#000000</a:t>
            </a:r>
            <a:endParaRPr sz="1000" dirty="0">
              <a:solidFill>
                <a:srgbClr val="F0F0F0"/>
              </a:solidFill>
            </a:endParaRPr>
          </a:p>
        </p:txBody>
      </p:sp>
      <p:sp>
        <p:nvSpPr>
          <p:cNvPr id="10" name="Google Shape;840;p52">
            <a:extLst>
              <a:ext uri="{FF2B5EF4-FFF2-40B4-BE49-F238E27FC236}">
                <a16:creationId xmlns:a16="http://schemas.microsoft.com/office/drawing/2014/main" id="{E16E0858-7B08-B065-870E-54F35D18AA21}"/>
              </a:ext>
            </a:extLst>
          </p:cNvPr>
          <p:cNvSpPr txBox="1"/>
          <p:nvPr/>
        </p:nvSpPr>
        <p:spPr>
          <a:xfrm>
            <a:off x="3501481" y="2323264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62C3B"/>
                </a:solidFill>
              </a:rPr>
              <a:t>#ffffff</a:t>
            </a:r>
            <a:endParaRPr sz="1000" dirty="0">
              <a:solidFill>
                <a:srgbClr val="262C3B"/>
              </a:solidFill>
            </a:endParaRPr>
          </a:p>
        </p:txBody>
      </p:sp>
      <p:sp>
        <p:nvSpPr>
          <p:cNvPr id="14" name="Google Shape;841;p52">
            <a:extLst>
              <a:ext uri="{FF2B5EF4-FFF2-40B4-BE49-F238E27FC236}">
                <a16:creationId xmlns:a16="http://schemas.microsoft.com/office/drawing/2014/main" id="{68C3E209-23E3-AD90-3854-FA2A6B212895}"/>
              </a:ext>
            </a:extLst>
          </p:cNvPr>
          <p:cNvSpPr txBox="1"/>
          <p:nvPr/>
        </p:nvSpPr>
        <p:spPr>
          <a:xfrm>
            <a:off x="4563306" y="2323264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rgbClr val="FFFFFF"/>
                </a:solidFill>
              </a:rPr>
              <a:t>#17375E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15" name="Google Shape;842;p52">
            <a:extLst>
              <a:ext uri="{FF2B5EF4-FFF2-40B4-BE49-F238E27FC236}">
                <a16:creationId xmlns:a16="http://schemas.microsoft.com/office/drawing/2014/main" id="{8CE074DE-2355-E152-CEDF-1E4F2B472825}"/>
              </a:ext>
            </a:extLst>
          </p:cNvPr>
          <p:cNvSpPr/>
          <p:nvPr/>
        </p:nvSpPr>
        <p:spPr>
          <a:xfrm>
            <a:off x="5625109" y="2166214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844;p52">
            <a:extLst>
              <a:ext uri="{FF2B5EF4-FFF2-40B4-BE49-F238E27FC236}">
                <a16:creationId xmlns:a16="http://schemas.microsoft.com/office/drawing/2014/main" id="{E6689A36-6334-A380-D548-B51406FE41B7}"/>
              </a:ext>
            </a:extLst>
          </p:cNvPr>
          <p:cNvSpPr txBox="1"/>
          <p:nvPr/>
        </p:nvSpPr>
        <p:spPr>
          <a:xfrm>
            <a:off x="5625109" y="2323264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FFFFF"/>
                </a:solidFill>
              </a:rPr>
              <a:t>#008080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34" name="Rectángulo 7">
            <a:extLst>
              <a:ext uri="{FF2B5EF4-FFF2-40B4-BE49-F238E27FC236}">
                <a16:creationId xmlns:a16="http://schemas.microsoft.com/office/drawing/2014/main" id="{E463A4C4-EDA9-989D-1902-AD6E78B03C18}"/>
              </a:ext>
            </a:extLst>
          </p:cNvPr>
          <p:cNvSpPr/>
          <p:nvPr/>
        </p:nvSpPr>
        <p:spPr>
          <a:xfrm>
            <a:off x="3473832" y="1680718"/>
            <a:ext cx="18646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Roboto</a:t>
            </a:r>
            <a:r>
              <a:rPr lang="es-E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 Condense 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3A29C95-C4E4-86D8-E4B5-7E1E81C35FDC}"/>
              </a:ext>
            </a:extLst>
          </p:cNvPr>
          <p:cNvGrpSpPr/>
          <p:nvPr/>
        </p:nvGrpSpPr>
        <p:grpSpPr>
          <a:xfrm>
            <a:off x="1497122" y="3186703"/>
            <a:ext cx="4424421" cy="1573760"/>
            <a:chOff x="1497122" y="3186703"/>
            <a:chExt cx="4424421" cy="1573760"/>
          </a:xfrm>
        </p:grpSpPr>
        <p:sp>
          <p:nvSpPr>
            <p:cNvPr id="21" name="Google Shape;836;p52">
              <a:extLst>
                <a:ext uri="{FF2B5EF4-FFF2-40B4-BE49-F238E27FC236}">
                  <a16:creationId xmlns:a16="http://schemas.microsoft.com/office/drawing/2014/main" id="{E8A97A3E-C4A1-754E-A669-D8385F67D7F5}"/>
                </a:ext>
              </a:extLst>
            </p:cNvPr>
            <p:cNvSpPr/>
            <p:nvPr/>
          </p:nvSpPr>
          <p:spPr>
            <a:xfrm>
              <a:off x="2985124" y="3186703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45DF9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9;p52">
              <a:extLst>
                <a:ext uri="{FF2B5EF4-FFF2-40B4-BE49-F238E27FC236}">
                  <a16:creationId xmlns:a16="http://schemas.microsoft.com/office/drawing/2014/main" id="{2CAE5F50-B57C-9ABA-0F6B-B2F83E36449E}"/>
                </a:ext>
              </a:extLst>
            </p:cNvPr>
            <p:cNvSpPr txBox="1"/>
            <p:nvPr/>
          </p:nvSpPr>
          <p:spPr>
            <a:xfrm>
              <a:off x="2955112" y="3316815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F0F0F0"/>
                  </a:solidFill>
                </a:rPr>
                <a:t>#</a:t>
              </a:r>
              <a:r>
                <a:rPr lang="es-ES" sz="1000" dirty="0">
                  <a:solidFill>
                    <a:srgbClr val="F0F0F0"/>
                  </a:solidFill>
                </a:rPr>
                <a:t>45DF99</a:t>
              </a:r>
              <a:endParaRPr sz="1000" dirty="0">
                <a:solidFill>
                  <a:srgbClr val="F0F0F0"/>
                </a:solidFill>
              </a:endParaRPr>
            </a:p>
          </p:txBody>
        </p:sp>
        <p:sp>
          <p:nvSpPr>
            <p:cNvPr id="23" name="Google Shape;837;p52">
              <a:extLst>
                <a:ext uri="{FF2B5EF4-FFF2-40B4-BE49-F238E27FC236}">
                  <a16:creationId xmlns:a16="http://schemas.microsoft.com/office/drawing/2014/main" id="{06D8B534-D54C-0C45-AEBC-BAAA36BDD2B5}"/>
                </a:ext>
              </a:extLst>
            </p:cNvPr>
            <p:cNvSpPr/>
            <p:nvPr/>
          </p:nvSpPr>
          <p:spPr>
            <a:xfrm>
              <a:off x="4046944" y="3186703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42C0AB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40;p52">
              <a:extLst>
                <a:ext uri="{FF2B5EF4-FFF2-40B4-BE49-F238E27FC236}">
                  <a16:creationId xmlns:a16="http://schemas.microsoft.com/office/drawing/2014/main" id="{2DB058E0-EEE1-85AA-D0EC-8DCD9E59D723}"/>
                </a:ext>
              </a:extLst>
            </p:cNvPr>
            <p:cNvSpPr txBox="1"/>
            <p:nvPr/>
          </p:nvSpPr>
          <p:spPr>
            <a:xfrm>
              <a:off x="4046944" y="3329302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262C3B"/>
                  </a:solidFill>
                </a:rPr>
                <a:t>#</a:t>
              </a:r>
              <a:r>
                <a:rPr lang="es-ES" sz="1000" dirty="0">
                  <a:solidFill>
                    <a:srgbClr val="262C3B"/>
                  </a:solidFill>
                </a:rPr>
                <a:t>42C0AB</a:t>
              </a:r>
              <a:endParaRPr sz="1000" dirty="0">
                <a:solidFill>
                  <a:srgbClr val="262C3B"/>
                </a:solidFill>
              </a:endParaRPr>
            </a:p>
          </p:txBody>
        </p:sp>
        <p:sp>
          <p:nvSpPr>
            <p:cNvPr id="25" name="Google Shape;837;p52">
              <a:extLst>
                <a:ext uri="{FF2B5EF4-FFF2-40B4-BE49-F238E27FC236}">
                  <a16:creationId xmlns:a16="http://schemas.microsoft.com/office/drawing/2014/main" id="{1BC2CA26-25E3-1921-211B-585ACFD2BBA0}"/>
                </a:ext>
              </a:extLst>
            </p:cNvPr>
            <p:cNvSpPr/>
            <p:nvPr/>
          </p:nvSpPr>
          <p:spPr>
            <a:xfrm>
              <a:off x="5130143" y="3186703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39ABB3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40;p52">
              <a:extLst>
                <a:ext uri="{FF2B5EF4-FFF2-40B4-BE49-F238E27FC236}">
                  <a16:creationId xmlns:a16="http://schemas.microsoft.com/office/drawing/2014/main" id="{0FFE0081-507F-1A8D-1A43-7227DDCB1BBE}"/>
                </a:ext>
              </a:extLst>
            </p:cNvPr>
            <p:cNvSpPr txBox="1"/>
            <p:nvPr/>
          </p:nvSpPr>
          <p:spPr>
            <a:xfrm>
              <a:off x="5130143" y="3311015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262C3B"/>
                  </a:solidFill>
                </a:rPr>
                <a:t>#</a:t>
              </a:r>
              <a:r>
                <a:rPr lang="es-ES" sz="1000" dirty="0">
                  <a:solidFill>
                    <a:srgbClr val="262C3B"/>
                  </a:solidFill>
                </a:rPr>
                <a:t>39ABB3</a:t>
              </a:r>
              <a:endParaRPr sz="1000" dirty="0">
                <a:solidFill>
                  <a:srgbClr val="262C3B"/>
                </a:solidFill>
              </a:endParaRPr>
            </a:p>
          </p:txBody>
        </p:sp>
        <p:sp>
          <p:nvSpPr>
            <p:cNvPr id="27" name="Google Shape;836;p52">
              <a:extLst>
                <a:ext uri="{FF2B5EF4-FFF2-40B4-BE49-F238E27FC236}">
                  <a16:creationId xmlns:a16="http://schemas.microsoft.com/office/drawing/2014/main" id="{C741C44C-8577-16B7-43C0-FE820DF859DC}"/>
                </a:ext>
              </a:extLst>
            </p:cNvPr>
            <p:cNvSpPr/>
            <p:nvPr/>
          </p:nvSpPr>
          <p:spPr>
            <a:xfrm>
              <a:off x="2985124" y="4070944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2F95BB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9;p52">
              <a:extLst>
                <a:ext uri="{FF2B5EF4-FFF2-40B4-BE49-F238E27FC236}">
                  <a16:creationId xmlns:a16="http://schemas.microsoft.com/office/drawing/2014/main" id="{B09CC470-1F4C-6EB7-8C89-26EF4F4A7063}"/>
                </a:ext>
              </a:extLst>
            </p:cNvPr>
            <p:cNvSpPr txBox="1"/>
            <p:nvPr/>
          </p:nvSpPr>
          <p:spPr>
            <a:xfrm>
              <a:off x="2955112" y="4201056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F0F0F0"/>
                  </a:solidFill>
                </a:rPr>
                <a:t>#</a:t>
              </a:r>
              <a:r>
                <a:rPr lang="es-ES" sz="1000" dirty="0">
                  <a:solidFill>
                    <a:srgbClr val="F0F0F0"/>
                  </a:solidFill>
                </a:rPr>
                <a:t>2F95BB</a:t>
              </a:r>
              <a:endParaRPr sz="1000" dirty="0">
                <a:solidFill>
                  <a:srgbClr val="F0F0F0"/>
                </a:solidFill>
              </a:endParaRPr>
            </a:p>
          </p:txBody>
        </p:sp>
        <p:sp>
          <p:nvSpPr>
            <p:cNvPr id="30" name="Google Shape;837;p52">
              <a:extLst>
                <a:ext uri="{FF2B5EF4-FFF2-40B4-BE49-F238E27FC236}">
                  <a16:creationId xmlns:a16="http://schemas.microsoft.com/office/drawing/2014/main" id="{E3F4C09F-8843-467A-9F24-98D70EF71E84}"/>
                </a:ext>
              </a:extLst>
            </p:cNvPr>
            <p:cNvSpPr/>
            <p:nvPr/>
          </p:nvSpPr>
          <p:spPr>
            <a:xfrm>
              <a:off x="4046944" y="4070944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2D93B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0;p52">
              <a:extLst>
                <a:ext uri="{FF2B5EF4-FFF2-40B4-BE49-F238E27FC236}">
                  <a16:creationId xmlns:a16="http://schemas.microsoft.com/office/drawing/2014/main" id="{1859B48D-E633-E2F6-0747-D4BB7CAC706C}"/>
                </a:ext>
              </a:extLst>
            </p:cNvPr>
            <p:cNvSpPr txBox="1"/>
            <p:nvPr/>
          </p:nvSpPr>
          <p:spPr>
            <a:xfrm>
              <a:off x="4046944" y="4213543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262C3B"/>
                  </a:solidFill>
                </a:rPr>
                <a:t>#</a:t>
              </a:r>
              <a:r>
                <a:rPr lang="es-ES" sz="1000" dirty="0">
                  <a:solidFill>
                    <a:srgbClr val="262C3B"/>
                  </a:solidFill>
                </a:rPr>
                <a:t>2D93B9</a:t>
              </a:r>
              <a:endParaRPr sz="1000" dirty="0">
                <a:solidFill>
                  <a:srgbClr val="262C3B"/>
                </a:solidFill>
              </a:endParaRPr>
            </a:p>
          </p:txBody>
        </p:sp>
        <p:sp>
          <p:nvSpPr>
            <p:cNvPr id="32" name="Google Shape;837;p52">
              <a:extLst>
                <a:ext uri="{FF2B5EF4-FFF2-40B4-BE49-F238E27FC236}">
                  <a16:creationId xmlns:a16="http://schemas.microsoft.com/office/drawing/2014/main" id="{3278B70C-8378-388B-3A27-99CFCD06B219}"/>
                </a:ext>
              </a:extLst>
            </p:cNvPr>
            <p:cNvSpPr/>
            <p:nvPr/>
          </p:nvSpPr>
          <p:spPr>
            <a:xfrm>
              <a:off x="5130143" y="4070944"/>
              <a:ext cx="791400" cy="689519"/>
            </a:xfrm>
            <a:prstGeom prst="roundRect">
              <a:avLst>
                <a:gd name="adj" fmla="val 16667"/>
              </a:avLst>
            </a:prstGeom>
            <a:solidFill>
              <a:srgbClr val="2073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40;p52">
              <a:extLst>
                <a:ext uri="{FF2B5EF4-FFF2-40B4-BE49-F238E27FC236}">
                  <a16:creationId xmlns:a16="http://schemas.microsoft.com/office/drawing/2014/main" id="{803D46F1-909D-6E96-C498-5C25FBFF18D1}"/>
                </a:ext>
              </a:extLst>
            </p:cNvPr>
            <p:cNvSpPr txBox="1"/>
            <p:nvPr/>
          </p:nvSpPr>
          <p:spPr>
            <a:xfrm>
              <a:off x="5130143" y="4195256"/>
              <a:ext cx="791400" cy="40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262C3B"/>
                  </a:solidFill>
                </a:rPr>
                <a:t>#</a:t>
              </a:r>
              <a:r>
                <a:rPr lang="es-ES" sz="1000" dirty="0">
                  <a:solidFill>
                    <a:srgbClr val="262C3B"/>
                  </a:solidFill>
                </a:rPr>
                <a:t>2073C4</a:t>
              </a:r>
              <a:endParaRPr sz="1000" dirty="0">
                <a:solidFill>
                  <a:srgbClr val="262C3B"/>
                </a:solidFill>
              </a:endParaRPr>
            </a:p>
          </p:txBody>
        </p:sp>
        <p:sp>
          <p:nvSpPr>
            <p:cNvPr id="47" name="Rectángulo 7">
              <a:extLst>
                <a:ext uri="{FF2B5EF4-FFF2-40B4-BE49-F238E27FC236}">
                  <a16:creationId xmlns:a16="http://schemas.microsoft.com/office/drawing/2014/main" id="{F94820D1-7680-BF63-7DD5-CDF365085F15}"/>
                </a:ext>
              </a:extLst>
            </p:cNvPr>
            <p:cNvSpPr/>
            <p:nvPr/>
          </p:nvSpPr>
          <p:spPr>
            <a:xfrm>
              <a:off x="1497122" y="3797706"/>
              <a:ext cx="1188146" cy="3385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sz="1600" i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j-cs"/>
                </a:rPr>
                <a:t>Degradado</a:t>
              </a: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CCDF12E-D420-5867-F85F-B8D2B562BF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A028D945-B0F5-477F-90E6-E47FEF2BFEE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93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87</Words>
  <Application>Microsoft Office PowerPoint</Application>
  <PresentationFormat>Presentación en pantalla (16:9)</PresentationFormat>
  <Paragraphs>62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María Daniela Aguilera</cp:lastModifiedBy>
  <cp:revision>23</cp:revision>
  <dcterms:created xsi:type="dcterms:W3CDTF">2025-06-18T13:35:21Z</dcterms:created>
  <dcterms:modified xsi:type="dcterms:W3CDTF">2026-08-06T13:59:45Z</dcterms:modified>
</cp:coreProperties>
</file>